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2" r:id="rId7"/>
    <p:sldId id="258" r:id="rId8"/>
    <p:sldId id="259" r:id="rId9"/>
    <p:sldId id="261" r:id="rId10"/>
    <p:sldId id="260" r:id="rId11"/>
    <p:sldId id="263" r:id="rId12"/>
    <p:sldId id="279" r:id="rId13"/>
    <p:sldId id="273" r:id="rId14"/>
    <p:sldId id="278" r:id="rId15"/>
    <p:sldId id="277" r:id="rId16"/>
    <p:sldId id="264" r:id="rId17"/>
    <p:sldId id="292" r:id="rId18"/>
    <p:sldId id="265" r:id="rId19"/>
    <p:sldId id="295" r:id="rId20"/>
    <p:sldId id="286" r:id="rId21"/>
    <p:sldId id="289" r:id="rId22"/>
    <p:sldId id="288" r:id="rId23"/>
    <p:sldId id="285" r:id="rId24"/>
    <p:sldId id="290" r:id="rId25"/>
    <p:sldId id="297" r:id="rId26"/>
    <p:sldId id="298" r:id="rId27"/>
    <p:sldId id="266" r:id="rId28"/>
    <p:sldId id="272" r:id="rId2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A8732-9016-4405-830D-08FB5E46DE2C}" v="127" dt="2023-10-17T22:56:36.503"/>
    <p1510:client id="{3C04268C-75F4-1EBA-378D-3B7012CA10B7}" v="159" dt="2023-10-17T13:53:21.374"/>
    <p1510:client id="{47A329E1-A3D7-43A9-901E-3A1063F49418}" v="66" dt="2022-10-19T10:05:22.901"/>
    <p1510:client id="{B54F72C7-9E6B-4D68-2028-99451358B0DD}" v="151" dt="2023-10-18T09:49:55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24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, Haotian" userId="8f496f5c-0e55-420f-b87e-57d6182a6696" providerId="ADAL" clId="{47A329E1-A3D7-43A9-901E-3A1063F49418}"/>
    <pc:docChg chg="undo redo custSel addSld modSld sldOrd">
      <pc:chgData name="Wu, Haotian" userId="8f496f5c-0e55-420f-b87e-57d6182a6696" providerId="ADAL" clId="{47A329E1-A3D7-43A9-901E-3A1063F49418}" dt="2022-10-19T10:39:15.144" v="1152" actId="20577"/>
      <pc:docMkLst>
        <pc:docMk/>
      </pc:docMkLst>
      <pc:sldChg chg="addSp modSp mod setBg addAnim setClrOvrMap">
        <pc:chgData name="Wu, Haotian" userId="8f496f5c-0e55-420f-b87e-57d6182a6696" providerId="ADAL" clId="{47A329E1-A3D7-43A9-901E-3A1063F49418}" dt="2022-10-16T10:27:14.597" v="141" actId="20577"/>
        <pc:sldMkLst>
          <pc:docMk/>
          <pc:sldMk cId="109857222" sldId="256"/>
        </pc:sldMkLst>
        <pc:spChg chg="mod">
          <ac:chgData name="Wu, Haotian" userId="8f496f5c-0e55-420f-b87e-57d6182a6696" providerId="ADAL" clId="{47A329E1-A3D7-43A9-901E-3A1063F49418}" dt="2022-10-16T10:27:14.597" v="14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9" creationId="{E49CC64F-7275-4E33-961B-0C5CDC439875}"/>
          </ac:spMkLst>
        </pc:spChg>
        <pc:picChg chg="add">
          <ac:chgData name="Wu, Haotian" userId="8f496f5c-0e55-420f-b87e-57d6182a6696" providerId="ADAL" clId="{47A329E1-A3D7-43A9-901E-3A1063F49418}" dt="2022-10-16T10:26:57.712" v="130" actId="26606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modSp mod setBg">
        <pc:chgData name="Wu, Haotian" userId="8f496f5c-0e55-420f-b87e-57d6182a6696" providerId="ADAL" clId="{47A329E1-A3D7-43A9-901E-3A1063F49418}" dt="2022-10-19T10:38:19.815" v="1140" actId="20577"/>
        <pc:sldMkLst>
          <pc:docMk/>
          <pc:sldMk cId="268102763" sldId="257"/>
        </pc:sldMkLst>
        <pc:spChg chg="mod">
          <ac:chgData name="Wu, Haotian" userId="8f496f5c-0e55-420f-b87e-57d6182a6696" providerId="ADAL" clId="{47A329E1-A3D7-43A9-901E-3A1063F49418}" dt="2022-10-16T10:26:31.216" v="126" actId="26606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8f496f5c-0e55-420f-b87e-57d6182a6696" providerId="ADAL" clId="{47A329E1-A3D7-43A9-901E-3A1063F49418}" dt="2022-10-19T10:38:19.815" v="1140" actId="20577"/>
          <ac:spMkLst>
            <pc:docMk/>
            <pc:sldMk cId="268102763" sldId="257"/>
            <ac:spMk id="3" creationId="{3B73BB08-D08B-DD90-BAEE-94517893210C}"/>
          </ac:spMkLst>
        </pc:spChg>
        <pc:picChg chg="add">
          <ac:chgData name="Wu, Haotian" userId="8f496f5c-0e55-420f-b87e-57d6182a6696" providerId="ADAL" clId="{47A329E1-A3D7-43A9-901E-3A1063F49418}" dt="2022-10-16T10:26:31.216" v="126" actId="26606"/>
          <ac:picMkLst>
            <pc:docMk/>
            <pc:sldMk cId="268102763" sldId="257"/>
            <ac:picMk id="5" creationId="{170AF1F3-4506-98CF-ABDE-9363BCBBF721}"/>
          </ac:picMkLst>
        </pc:picChg>
        <pc:cxnChg chg="add">
          <ac:chgData name="Wu, Haotian" userId="8f496f5c-0e55-420f-b87e-57d6182a6696" providerId="ADAL" clId="{47A329E1-A3D7-43A9-901E-3A1063F49418}" dt="2022-10-16T10:26:31.216" v="126" actId="26606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 mod setBg setClrOvrMap">
        <pc:chgData name="Wu, Haotian" userId="8f496f5c-0e55-420f-b87e-57d6182a6696" providerId="ADAL" clId="{47A329E1-A3D7-43A9-901E-3A1063F49418}" dt="2022-10-16T10:33:07.065" v="231" actId="20577"/>
        <pc:sldMkLst>
          <pc:docMk/>
          <pc:sldMk cId="843036724" sldId="258"/>
        </pc:sldMkLst>
        <pc:spChg chg="mo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2" creationId="{51A134CA-C0BF-1590-7E15-26EA133D266D}"/>
          </ac:spMkLst>
        </pc:spChg>
        <pc:spChg chg="mod ord">
          <ac:chgData name="Wu, Haotian" userId="8f496f5c-0e55-420f-b87e-57d6182a6696" providerId="ADAL" clId="{47A329E1-A3D7-43A9-901E-3A1063F49418}" dt="2022-10-16T10:33:07.065" v="231" actId="20577"/>
          <ac:spMkLst>
            <pc:docMk/>
            <pc:sldMk cId="843036724" sldId="258"/>
            <ac:spMk id="3" creationId="{3DC4BB83-97FC-2F30-59CA-3BC4B5A7D9B3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0" creationId="{68A4132F-DEC6-4332-A00C-A11AD4519B6C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2" creationId="{64965EAE-E41A-435F-B993-07E824B6C977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4" creationId="{152F8994-E6D4-4311-9548-C3607BC43645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6" creationId="{D2B783EE-0239-4717-BBEA-8C9EAC61C824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7" creationId="{A7B99495-F43F-4D80-A44F-2CB4764EB90B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8" creationId="{70BEB1E7-2F88-40BC-B73D-42E5B6F80BFC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0" creationId="{DCFD1A13-2B88-47B7-AAE9-AD6F3296EE2F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1" creationId="{F5CE4102-C93A-420A-98A7-5A7DD0C5C5B1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3" creationId="{C4E4288A-DFC8-40A2-90E5-70E851A933A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6" creationId="{BD2BFF02-DF78-4F07-B176-52514E13127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7" creationId="{0DB06EAB-7D8C-403A-86C5-B5FD79A13650}"/>
          </ac:spMkLst>
        </pc:spChg>
        <pc:spChg chg="add del">
          <ac:chgData name="Wu, Haotian" userId="8f496f5c-0e55-420f-b87e-57d6182a6696" providerId="ADAL" clId="{47A329E1-A3D7-43A9-901E-3A1063F49418}" dt="2022-10-16T10:30:25.734" v="185" actId="26606"/>
          <ac:spMkLst>
            <pc:docMk/>
            <pc:sldMk cId="843036724" sldId="258"/>
            <ac:spMk id="29" creationId="{E8A8EAB8-D2FF-444D-B34B-7D32F106AD0E}"/>
          </ac:spMkLst>
        </pc:spChg>
        <pc:spChg chg="add del">
          <ac:chgData name="Wu, Haotian" userId="8f496f5c-0e55-420f-b87e-57d6182a6696" providerId="ADAL" clId="{47A329E1-A3D7-43A9-901E-3A1063F49418}" dt="2022-10-16T10:30:27.812" v="187" actId="26606"/>
          <ac:spMkLst>
            <pc:docMk/>
            <pc:sldMk cId="843036724" sldId="258"/>
            <ac:spMk id="34" creationId="{6B92FAF7-0AD3-4B47-9111-D0E9CD79E247}"/>
          </ac:spMkLst>
        </pc:spChg>
        <pc:spChg chg="ad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42" creationId="{DC14B3F1-8CC5-4623-94B0-4445E3775D41}"/>
          </ac:spMkLst>
        </pc:spChg>
        <pc:grpChg chg="add del">
          <ac:chgData name="Wu, Haotian" userId="8f496f5c-0e55-420f-b87e-57d6182a6696" providerId="ADAL" clId="{47A329E1-A3D7-43A9-901E-3A1063F49418}" dt="2022-10-16T10:30:24.271" v="183" actId="26606"/>
          <ac:grpSpMkLst>
            <pc:docMk/>
            <pc:sldMk cId="843036724" sldId="258"/>
            <ac:grpSpMk id="24" creationId="{B63C2D82-D4FA-4A37-BB01-1E7B21E4FF20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5" creationId="{D6A77139-BADB-4B2C-BD41-B67A4D37D758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8" creationId="{2786ABD8-AB9F-46F2-A7D9-36F1F7338CF9}"/>
          </ac:grpSpMkLst>
        </pc:grp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4" creationId="{E06056B8-1AC8-B3F7-5F52-3E1E575C2EEE}"/>
          </ac:picMkLst>
        </pc:pic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5" creationId="{85028534-2FEA-95F9-8018-9638FA6EA6BE}"/>
          </ac:picMkLst>
        </pc:pic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0" creationId="{EEA38897-7BA3-4408-8083-3235339C4A60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1" creationId="{CA240C79-242E-4918-9F28-B101847D1CC6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2" creationId="{F11AD06B-AB20-4097-8606-5DA00DBACE88}"/>
          </ac:cxnSpMkLst>
        </pc:cxnChg>
        <pc:cxnChg chg="add">
          <ac:chgData name="Wu, Haotian" userId="8f496f5c-0e55-420f-b87e-57d6182a6696" providerId="ADAL" clId="{47A329E1-A3D7-43A9-901E-3A1063F49418}" dt="2022-10-16T10:30:27.824" v="188" actId="26606"/>
          <ac:cxnSpMkLst>
            <pc:docMk/>
            <pc:sldMk cId="843036724" sldId="258"/>
            <ac:cxnSpMk id="43" creationId="{B8EC0F70-6AFD-45BE-8F70-52888FC304F7}"/>
          </ac:cxnSpMkLst>
        </pc:cxnChg>
      </pc:sldChg>
      <pc:sldChg chg="addSp modSp mod setBg">
        <pc:chgData name="Wu, Haotian" userId="8f496f5c-0e55-420f-b87e-57d6182a6696" providerId="ADAL" clId="{47A329E1-A3D7-43A9-901E-3A1063F49418}" dt="2022-10-16T10:41:23.456" v="382" actId="26606"/>
        <pc:sldMkLst>
          <pc:docMk/>
          <pc:sldMk cId="2920754424" sldId="259"/>
        </pc:sldMkLst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3" creationId="{E961E690-1F56-52FC-9BA8-961CF03F1A38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0" creationId="{5E39A796-BE83-48B1-B33F-35C4A32AAB57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2" creationId="{72F84B47-E267-4194-8194-831DB7B5547F}"/>
          </ac:spMkLst>
        </pc:spChg>
        <pc:picChg chg="mod">
          <ac:chgData name="Wu, Haotian" userId="8f496f5c-0e55-420f-b87e-57d6182a6696" providerId="ADAL" clId="{47A329E1-A3D7-43A9-901E-3A1063F49418}" dt="2022-10-16T10:41:23.456" v="382" actId="26606"/>
          <ac:picMkLst>
            <pc:docMk/>
            <pc:sldMk cId="2920754424" sldId="259"/>
            <ac:picMk id="5" creationId="{EEDED968-61DD-3555-15EB-990A79FB6F5E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0:41:59.898" v="387" actId="26606"/>
        <pc:sldMkLst>
          <pc:docMk/>
          <pc:sldMk cId="2752785910" sldId="260"/>
        </pc:sldMkLst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3" creationId="{D27903CD-5D05-09B2-1C51-BE8876F6EA93}"/>
          </ac:spMkLst>
        </pc:spChg>
        <pc:spChg chg="add del mod">
          <ac:chgData name="Wu, Haotian" userId="8f496f5c-0e55-420f-b87e-57d6182a6696" providerId="ADAL" clId="{47A329E1-A3D7-43A9-901E-3A1063F49418}" dt="2022-10-16T10:39:35.165" v="380" actId="21"/>
          <ac:spMkLst>
            <pc:docMk/>
            <pc:sldMk cId="2752785910" sldId="260"/>
            <ac:spMk id="9" creationId="{8CAA2C40-C31C-0FFD-6310-4035D4FE399C}"/>
          </ac:spMkLst>
        </pc:spChg>
        <pc:spChg chg="add del 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" creationId="{AB468A9D-0BEB-4C66-40B9-3CE68F46F7F4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1" creationId="{C95B82D5-A8BB-45BF-BED8-C7B206892100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3" creationId="{296C61EC-FBF4-4216-BE67-6C864D30A01C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5" creationId="{39D6C490-0229-4573-9696-B73E5B3A9C3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7" creationId="{5AAE9118-0436-4488-AC4A-C14DF6A7B6B1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8" creationId="{1B10F861-B8F1-49C7-BD58-EAB20CEE7F9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9" creationId="{61F6E425-22AB-4DA2-8FAC-58ADB58EF6C3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2" creationId="{6D8B37B0-0682-433E-BC8D-498C04ABD9A7}"/>
          </ac:spMkLst>
        </pc:spChg>
        <pc:picChg chg="add mod modCrop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5" creationId="{34396A96-1EB6-7054-BB64-F22B53901BA9}"/>
          </ac:picMkLst>
        </pc:picChg>
        <pc:picChg chg="add del mod">
          <ac:chgData name="Wu, Haotian" userId="8f496f5c-0e55-420f-b87e-57d6182a6696" providerId="ADAL" clId="{47A329E1-A3D7-43A9-901E-3A1063F49418}" dt="2022-10-16T10:37:39.611" v="371" actId="478"/>
          <ac:picMkLst>
            <pc:docMk/>
            <pc:sldMk cId="2752785910" sldId="260"/>
            <ac:picMk id="7" creationId="{D874AE58-E7DC-649E-E31F-4060B7119CF5}"/>
          </ac:picMkLst>
        </pc:picChg>
        <pc:picChg chg="add mod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modSp new mod">
        <pc:chgData name="Wu, Haotian" userId="8f496f5c-0e55-420f-b87e-57d6182a6696" providerId="ADAL" clId="{47A329E1-A3D7-43A9-901E-3A1063F49418}" dt="2022-10-16T10:24:05.583" v="51" actId="1076"/>
        <pc:sldMkLst>
          <pc:docMk/>
          <pc:sldMk cId="3233015845" sldId="261"/>
        </pc:sldMkLst>
        <pc:picChg chg="add mod modCrop">
          <ac:chgData name="Wu, Haotian" userId="8f496f5c-0e55-420f-b87e-57d6182a6696" providerId="ADAL" clId="{47A329E1-A3D7-43A9-901E-3A1063F49418}" dt="2022-10-16T10:24:05.583" v="51" actId="1076"/>
          <ac:picMkLst>
            <pc:docMk/>
            <pc:sldMk cId="3233015845" sldId="261"/>
            <ac:picMk id="5" creationId="{1DFADA8B-4A06-73F2-3B83-10F4A6497D7C}"/>
          </ac:picMkLst>
        </pc:picChg>
      </pc:sldChg>
      <pc:sldChg chg="addSp modSp new mod setBg">
        <pc:chgData name="Wu, Haotian" userId="8f496f5c-0e55-420f-b87e-57d6182a6696" providerId="ADAL" clId="{47A329E1-A3D7-43A9-901E-3A1063F49418}" dt="2022-10-16T10:36:00.816" v="362" actId="20577"/>
        <pc:sldMkLst>
          <pc:docMk/>
          <pc:sldMk cId="3585961329" sldId="262"/>
        </pc:sldMkLst>
        <pc:spChg chg="mod">
          <ac:chgData name="Wu, Haotian" userId="8f496f5c-0e55-420f-b87e-57d6182a6696" providerId="ADAL" clId="{47A329E1-A3D7-43A9-901E-3A1063F49418}" dt="2022-10-16T10:27:24.063" v="142" actId="26606"/>
          <ac:spMkLst>
            <pc:docMk/>
            <pc:sldMk cId="3585961329" sldId="262"/>
            <ac:spMk id="2" creationId="{986D1E5D-5D6B-A600-A086-B8773FE3378E}"/>
          </ac:spMkLst>
        </pc:spChg>
        <pc:spChg chg="mod">
          <ac:chgData name="Wu, Haotian" userId="8f496f5c-0e55-420f-b87e-57d6182a6696" providerId="ADAL" clId="{47A329E1-A3D7-43A9-901E-3A1063F49418}" dt="2022-10-16T10:36:00.816" v="362" actId="20577"/>
          <ac:spMkLst>
            <pc:docMk/>
            <pc:sldMk cId="3585961329" sldId="262"/>
            <ac:spMk id="3" creationId="{BBA4671A-CB78-882D-AEBA-95B4DB32192E}"/>
          </ac:spMkLst>
        </pc:spChg>
        <pc:picChg chg="add">
          <ac:chgData name="Wu, Haotian" userId="8f496f5c-0e55-420f-b87e-57d6182a6696" providerId="ADAL" clId="{47A329E1-A3D7-43A9-901E-3A1063F49418}" dt="2022-10-16T10:27:24.063" v="142" actId="26606"/>
          <ac:picMkLst>
            <pc:docMk/>
            <pc:sldMk cId="3585961329" sldId="262"/>
            <ac:picMk id="5" creationId="{F70BAF03-387D-9922-32DC-5B6EBA2AFF8A}"/>
          </ac:picMkLst>
        </pc:picChg>
        <pc:cxnChg chg="add">
          <ac:chgData name="Wu, Haotian" userId="8f496f5c-0e55-420f-b87e-57d6182a6696" providerId="ADAL" clId="{47A329E1-A3D7-43A9-901E-3A1063F49418}" dt="2022-10-16T10:27:24.063" v="142" actId="26606"/>
          <ac:cxnSpMkLst>
            <pc:docMk/>
            <pc:sldMk cId="3585961329" sldId="262"/>
            <ac:cxnSpMk id="9" creationId="{A7F400EE-A8A5-48AF-B4D6-291B52C6F0B0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6T10:48:13.256" v="433" actId="1076"/>
        <pc:sldMkLst>
          <pc:docMk/>
          <pc:sldMk cId="3159994533" sldId="263"/>
        </pc:sldMkLst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2" creationId="{CE576462-A14F-E9E2-D14B-9EE1A03731DA}"/>
          </ac:spMkLst>
        </pc:spChg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3" creationId="{0B6A3C68-F758-C23F-3359-DAF5478F1761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3" creationId="{6D8B37B0-0682-433E-BC8D-498C04ABD9A7}"/>
          </ac:spMkLst>
        </pc:spChg>
        <pc:picChg chg="add del mod ord">
          <ac:chgData name="Wu, Haotian" userId="8f496f5c-0e55-420f-b87e-57d6182a6696" providerId="ADAL" clId="{47A329E1-A3D7-43A9-901E-3A1063F49418}" dt="2022-10-16T10:46:48.975" v="395" actId="21"/>
          <ac:picMkLst>
            <pc:docMk/>
            <pc:sldMk cId="3159994533" sldId="263"/>
            <ac:picMk id="5" creationId="{73905597-5452-60BF-C697-0DF08C132652}"/>
          </ac:picMkLst>
        </pc:picChg>
        <pc:picChg chg="add del mod">
          <ac:chgData name="Wu, Haotian" userId="8f496f5c-0e55-420f-b87e-57d6182a6696" providerId="ADAL" clId="{47A329E1-A3D7-43A9-901E-3A1063F49418}" dt="2022-10-16T10:46:55.635" v="399"/>
          <ac:picMkLst>
            <pc:docMk/>
            <pc:sldMk cId="3159994533" sldId="263"/>
            <ac:picMk id="6" creationId="{B5E86E89-F405-AF29-BFB3-E2972FD9B8D8}"/>
          </ac:picMkLst>
        </pc:picChg>
        <pc:picChg chg="add mod">
          <ac:chgData name="Wu, Haotian" userId="8f496f5c-0e55-420f-b87e-57d6182a6696" providerId="ADAL" clId="{47A329E1-A3D7-43A9-901E-3A1063F49418}" dt="2022-10-16T10:48:13.256" v="433" actId="1076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8f496f5c-0e55-420f-b87e-57d6182a6696" providerId="ADAL" clId="{47A329E1-A3D7-43A9-901E-3A1063F49418}" dt="2022-10-16T10:48:11.675" v="432" actId="1076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new mod setBg modClrScheme setClrOvrMap chgLayout">
        <pc:chgData name="Wu, Haotian" userId="8f496f5c-0e55-420f-b87e-57d6182a6696" providerId="ADAL" clId="{47A329E1-A3D7-43A9-901E-3A1063F49418}" dt="2022-10-16T11:01:55.776" v="475" actId="26606"/>
        <pc:sldMkLst>
          <pc:docMk/>
          <pc:sldMk cId="3569828443" sldId="264"/>
        </pc:sldMkLst>
        <pc:spChg chg="add del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" creationId="{4861063D-7B64-D4EE-8DEC-9BCD8172BF3A}"/>
          </ac:spMkLst>
        </pc:spChg>
        <pc:spChg chg="add del mod ord">
          <ac:chgData name="Wu, Haotian" userId="8f496f5c-0e55-420f-b87e-57d6182a6696" providerId="ADAL" clId="{47A329E1-A3D7-43A9-901E-3A1063F49418}" dt="2022-10-16T11:01:42.114" v="473" actId="700"/>
          <ac:spMkLst>
            <pc:docMk/>
            <pc:sldMk cId="3569828443" sldId="264"/>
            <ac:spMk id="3" creationId="{85364507-0FF9-4B1D-E0D9-CE0EEBF54596}"/>
          </ac:spMkLst>
        </pc:spChg>
        <pc:spChg chg="add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4" creationId="{80054816-AE97-8BC7-BD87-70D21A035AFA}"/>
          </ac:spMkLst>
        </pc:spChg>
        <pc:spChg chg="ad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054" creationId="{71B2258F-86CA-4D4D-8270-BC05FCDEBFB3}"/>
          </ac:spMkLst>
        </pc:spChg>
        <pc:spChg chg="add del">
          <ac:chgData name="Wu, Haotian" userId="8f496f5c-0e55-420f-b87e-57d6182a6696" providerId="ADAL" clId="{47A329E1-A3D7-43A9-901E-3A1063F49418}" dt="2022-10-16T11:01:10.407" v="455" actId="26606"/>
          <ac:spMkLst>
            <pc:docMk/>
            <pc:sldMk cId="3569828443" sldId="264"/>
            <ac:spMk id="2057" creationId="{5E8D2E83-FB3A-40E7-A9E5-7AB389D612B4}"/>
          </ac:spMkLst>
        </pc:spChg>
        <pc:spChg chg="add del">
          <ac:chgData name="Wu, Haotian" userId="8f496f5c-0e55-420f-b87e-57d6182a6696" providerId="ADAL" clId="{47A329E1-A3D7-43A9-901E-3A1063F49418}" dt="2022-10-16T11:01:13.303" v="457" actId="26606"/>
          <ac:spMkLst>
            <pc:docMk/>
            <pc:sldMk cId="3569828443" sldId="264"/>
            <ac:spMk id="2059" creationId="{42A4FC2C-047E-45A5-965D-8E1E3BF09BC6}"/>
          </ac:spMkLst>
        </pc:spChg>
        <pc:picChg chg="add del">
          <ac:chgData name="Wu, Haotian" userId="8f496f5c-0e55-420f-b87e-57d6182a6696" providerId="ADAL" clId="{47A329E1-A3D7-43A9-901E-3A1063F49418}" dt="2022-10-16T10:57:55.244" v="452" actId="478"/>
          <ac:picMkLst>
            <pc:docMk/>
            <pc:sldMk cId="3569828443" sldId="264"/>
            <ac:picMk id="2050" creationId="{3816AAB6-192A-37DC-9CD6-AA5FE3E732D4}"/>
          </ac:picMkLst>
        </pc:picChg>
        <pc:picChg chg="add del mod ord">
          <ac:chgData name="Wu, Haotian" userId="8f496f5c-0e55-420f-b87e-57d6182a6696" providerId="ADAL" clId="{47A329E1-A3D7-43A9-901E-3A1063F49418}" dt="2022-10-16T11:01:55.776" v="475" actId="26606"/>
          <ac:picMkLst>
            <pc:docMk/>
            <pc:sldMk cId="3569828443" sldId="264"/>
            <ac:picMk id="2052" creationId="{873D3BB8-8BD6-89BC-BBB7-2F7250FCCBDF}"/>
          </ac:picMkLst>
        </pc:picChg>
      </pc:sldChg>
      <pc:sldChg chg="addSp delSp modSp new mod setBg modClrScheme chgLayout">
        <pc:chgData name="Wu, Haotian" userId="8f496f5c-0e55-420f-b87e-57d6182a6696" providerId="ADAL" clId="{47A329E1-A3D7-43A9-901E-3A1063F49418}" dt="2022-10-17T17:47:13.701" v="718" actId="26606"/>
        <pc:sldMkLst>
          <pc:docMk/>
          <pc:sldMk cId="3343822848" sldId="265"/>
        </pc:sldMkLst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2" creationId="{73D49300-0BCE-533D-0E5E-27300DEAF47B}"/>
          </ac:spMkLst>
        </pc:spChg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3" creationId="{769BEAA5-C423-6889-CA4F-EFADCF070D5A}"/>
          </ac:spMkLst>
        </pc:spChg>
        <pc:spChg chg="add mod or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4" creationId="{43C19549-6741-1187-A33C-E6A0765FA898}"/>
          </ac:spMkLst>
        </pc:spChg>
        <pc:spChg chg="add del mod ord">
          <ac:chgData name="Wu, Haotian" userId="8f496f5c-0e55-420f-b87e-57d6182a6696" providerId="ADAL" clId="{47A329E1-A3D7-43A9-901E-3A1063F49418}" dt="2022-10-16T11:07:32.375" v="525" actId="26606"/>
          <ac:spMkLst>
            <pc:docMk/>
            <pc:sldMk cId="3343822848" sldId="265"/>
            <ac:spMk id="5" creationId="{EE2B53B3-77DD-6273-0494-7705DA6EA62E}"/>
          </ac:spMkLst>
        </pc:spChg>
        <pc:spChg chg="add del">
          <ac:chgData name="Wu, Haotian" userId="8f496f5c-0e55-420f-b87e-57d6182a6696" providerId="ADAL" clId="{47A329E1-A3D7-43A9-901E-3A1063F49418}" dt="2022-10-16T11:06:20.012" v="512" actId="22"/>
          <ac:spMkLst>
            <pc:docMk/>
            <pc:sldMk cId="3343822848" sldId="265"/>
            <ac:spMk id="7" creationId="{1D804BFB-3FF9-2790-F390-7E2B92B6607D}"/>
          </ac:spMkLst>
        </pc:spChg>
        <pc:spChg chg="add del mod">
          <ac:chgData name="Wu, Haotian" userId="8f496f5c-0e55-420f-b87e-57d6182a6696" providerId="ADAL" clId="{47A329E1-A3D7-43A9-901E-3A1063F49418}" dt="2022-10-16T11:06:40.997" v="518" actId="22"/>
          <ac:spMkLst>
            <pc:docMk/>
            <pc:sldMk cId="3343822848" sldId="265"/>
            <ac:spMk id="9" creationId="{E122F99B-A16B-E76D-AAD2-50BFCCEA2CD8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6" creationId="{04812C46-200A-4DEB-A05E-3ED6C68C2387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8" creationId="{D1EA859B-E555-4109-94F3-6700E046E008}"/>
          </ac:spMkLst>
        </pc:spChg>
        <pc:spChg chg="add del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0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5" creationId="{AB45A142-4255-493C-8284-5D566C121B10}"/>
          </ac:spMkLst>
        </pc:spChg>
        <pc:picChg chg="add mod ord">
          <ac:chgData name="Wu, Haotian" userId="8f496f5c-0e55-420f-b87e-57d6182a6696" providerId="ADAL" clId="{47A329E1-A3D7-43A9-901E-3A1063F49418}" dt="2022-10-17T17:47:13.701" v="718" actId="26606"/>
          <ac:picMkLst>
            <pc:docMk/>
            <pc:sldMk cId="3343822848" sldId="265"/>
            <ac:picMk id="11" creationId="{FA97A685-8C67-29DA-79D0-3F9B45EC5A3E}"/>
          </ac:picMkLst>
        </pc:picChg>
        <pc:cxnChg chg="add">
          <ac:chgData name="Wu, Haotian" userId="8f496f5c-0e55-420f-b87e-57d6182a6696" providerId="ADAL" clId="{47A329E1-A3D7-43A9-901E-3A1063F49418}" dt="2022-10-17T17:47:13.701" v="718" actId="26606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7T17:47:06.753" v="717" actId="26606"/>
        <pc:sldMkLst>
          <pc:docMk/>
          <pc:sldMk cId="1228899312" sldId="266"/>
        </pc:sldMkLst>
        <pc:spChg chg="mo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2" creationId="{90B3ABC7-1588-D8FA-AD93-8C35DF67A818}"/>
          </ac:spMkLst>
        </pc:spChg>
        <pc:spChg chg="del">
          <ac:chgData name="Wu, Haotian" userId="8f496f5c-0e55-420f-b87e-57d6182a6696" providerId="ADAL" clId="{47A329E1-A3D7-43A9-901E-3A1063F49418}" dt="2022-10-16T11:34:48.050" v="558" actId="26606"/>
          <ac:spMkLst>
            <pc:docMk/>
            <pc:sldMk cId="1228899312" sldId="266"/>
            <ac:spMk id="3" creationId="{11ABEAC2-8306-1939-3079-A6B38A7ADA39}"/>
          </ac:spMkLst>
        </pc:spChg>
        <pc:spChg chg="add mod or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5" creationId="{C0AD7125-0C54-CA53-76A0-BFD104E3C5EA}"/>
          </ac:spMkLst>
        </pc:spChg>
        <pc:spChg chg="add del">
          <ac:chgData name="Wu, Haotian" userId="8f496f5c-0e55-420f-b87e-57d6182a6696" providerId="ADAL" clId="{47A329E1-A3D7-43A9-901E-3A1063F49418}" dt="2022-10-16T11:33:29.755" v="557" actId="478"/>
          <ac:spMkLst>
            <pc:docMk/>
            <pc:sldMk cId="1228899312" sldId="266"/>
            <ac:spMk id="9" creationId="{1DDF44A8-057E-8207-6C98-C4D223A622FE}"/>
          </ac:spMkLst>
        </pc:spChg>
        <pc:spChg chg="add del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2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7" creationId="{CEB41C5C-0F34-4DDA-9D7C-5E717F35F60C}"/>
          </ac:spMkLst>
        </pc:spChg>
        <pc:picChg chg="add mod ord">
          <ac:chgData name="Wu, Haotian" userId="8f496f5c-0e55-420f-b87e-57d6182a6696" providerId="ADAL" clId="{47A329E1-A3D7-43A9-901E-3A1063F49418}" dt="2022-10-17T17:47:06.753" v="717" actId="26606"/>
          <ac:picMkLst>
            <pc:docMk/>
            <pc:sldMk cId="1228899312" sldId="266"/>
            <ac:picMk id="7" creationId="{2B8C3A47-C42C-CB73-CEEF-C6B93AFF92DC}"/>
          </ac:picMkLst>
        </pc:picChg>
        <pc:cxnChg chg="add">
          <ac:chgData name="Wu, Haotian" userId="8f496f5c-0e55-420f-b87e-57d6182a6696" providerId="ADAL" clId="{47A329E1-A3D7-43A9-901E-3A1063F49418}" dt="2022-10-17T17:47:06.753" v="717" actId="26606"/>
          <ac:cxnSpMkLst>
            <pc:docMk/>
            <pc:sldMk cId="1228899312" sldId="266"/>
            <ac:cxnSpMk id="19" creationId="{57E1E5E6-F385-4E9C-B201-BA5BDE5CAD52}"/>
          </ac:cxnSpMkLst>
        </pc:cxnChg>
      </pc:sldChg>
      <pc:sldChg chg="addSp delSp modSp new mod ord setBg">
        <pc:chgData name="Wu, Haotian" userId="8f496f5c-0e55-420f-b87e-57d6182a6696" providerId="ADAL" clId="{47A329E1-A3D7-43A9-901E-3A1063F49418}" dt="2022-10-16T12:02:12.549" v="565"/>
        <pc:sldMkLst>
          <pc:docMk/>
          <pc:sldMk cId="2375323436" sldId="267"/>
        </pc:sldMkLst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2" creationId="{719CE77B-553E-C34F-CC5B-362F0BA6D928}"/>
          </ac:spMkLst>
        </pc:spChg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3" creationId="{8927F355-338E-BBD7-3C7E-07D6C80F76C4}"/>
          </ac:spMkLst>
        </pc:spChg>
        <pc:spChg chg="add del">
          <ac:chgData name="Wu, Haotian" userId="8f496f5c-0e55-420f-b87e-57d6182a6696" providerId="ADAL" clId="{47A329E1-A3D7-43A9-901E-3A1063F49418}" dt="2022-10-16T11:41:07.153" v="562" actId="26606"/>
          <ac:spMkLst>
            <pc:docMk/>
            <pc:sldMk cId="2375323436" sldId="267"/>
            <ac:spMk id="10" creationId="{42A4FC2C-047E-45A5-965D-8E1E3BF09BC6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2" creationId="{CB44330D-EA18-4254-AA95-EB49948539B8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3" creationId="{32BC26D8-82FB-445E-AA49-62A77D7C1EE0}"/>
          </ac:spMkLst>
        </pc:spChg>
        <pc:picChg chg="add mod">
          <ac:chgData name="Wu, Haotian" userId="8f496f5c-0e55-420f-b87e-57d6182a6696" providerId="ADAL" clId="{47A329E1-A3D7-43A9-901E-3A1063F49418}" dt="2022-10-16T11:41:07.160" v="563" actId="26606"/>
          <ac:picMkLst>
            <pc:docMk/>
            <pc:sldMk cId="2375323436" sldId="267"/>
            <ac:picMk id="5" creationId="{85F8C0DF-8B35-2812-BF4B-6AA005103620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2:09:56.096" v="583" actId="20577"/>
        <pc:sldMkLst>
          <pc:docMk/>
          <pc:sldMk cId="4174273064" sldId="268"/>
        </pc:sldMkLst>
        <pc:spChg chg="mod">
          <ac:chgData name="Wu, Haotian" userId="8f496f5c-0e55-420f-b87e-57d6182a6696" providerId="ADAL" clId="{47A329E1-A3D7-43A9-901E-3A1063F49418}" dt="2022-10-16T12:09:56.096" v="583" actId="20577"/>
          <ac:spMkLst>
            <pc:docMk/>
            <pc:sldMk cId="4174273064" sldId="268"/>
            <ac:spMk id="2" creationId="{54AA8C23-3169-5E13-0147-414759DBAB25}"/>
          </ac:spMkLst>
        </pc:spChg>
        <pc:spChg chg="del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" creationId="{29BA3BA3-6FC4-056B-9077-154DA503B23D}"/>
          </ac:spMkLst>
        </pc:spChg>
        <pc:spChg chg="add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079" creationId="{1707FC24-6981-43D9-B525-C7832BA22463}"/>
          </ac:spMkLst>
        </pc:spChg>
        <pc:picChg chg="add mod">
          <ac:chgData name="Wu, Haotian" userId="8f496f5c-0e55-420f-b87e-57d6182a6696" providerId="ADAL" clId="{47A329E1-A3D7-43A9-901E-3A1063F49418}" dt="2022-10-16T12:09:52.966" v="576" actId="26606"/>
          <ac:picMkLst>
            <pc:docMk/>
            <pc:sldMk cId="4174273064" sldId="268"/>
            <ac:picMk id="3074" creationId="{670F5BB9-7E1A-F610-05E9-56290DF7A74A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7T17:46:53.299" v="716" actId="26606"/>
        <pc:sldMkLst>
          <pc:docMk/>
          <pc:sldMk cId="1613983951" sldId="269"/>
        </pc:sldMkLst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2" creationId="{7E90FB6F-EBCC-6B51-4672-9F123107E288}"/>
          </ac:spMkLst>
        </pc:spChg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3" creationId="{DA160EC8-108A-3E3D-1CC1-1F9342609DBF}"/>
          </ac:spMkLst>
        </pc:spChg>
        <pc:spChg chg="add del">
          <ac:chgData name="Wu, Haotian" userId="8f496f5c-0e55-420f-b87e-57d6182a6696" providerId="ADAL" clId="{47A329E1-A3D7-43A9-901E-3A1063F49418}" dt="2022-10-17T17:46:53.299" v="715" actId="26606"/>
          <ac:spMkLst>
            <pc:docMk/>
            <pc:sldMk cId="1613983951" sldId="269"/>
            <ac:spMk id="1031" creationId="{2B566528-1B12-4246-9431-5C2D7D081168}"/>
          </ac:spMkLst>
        </pc:spChg>
        <pc:spChg chg="ad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1041" creationId="{CEB41C5C-0F34-4DDA-9D7C-5E717F35F60C}"/>
          </ac:spMkLst>
        </pc:s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3" creationId="{828A5161-06F1-46CF-8AD7-844680A59E13}"/>
          </ac:grpSpMkLst>
        </pc:gr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7" creationId="{5995D10D-E9C9-47DB-AE7E-801FEF38F5C9}"/>
          </ac:grpSpMkLst>
        </pc:grpChg>
        <pc:picChg chg="add mod">
          <ac:chgData name="Wu, Haotian" userId="8f496f5c-0e55-420f-b87e-57d6182a6696" providerId="ADAL" clId="{47A329E1-A3D7-43A9-901E-3A1063F49418}" dt="2022-10-17T17:46:53.299" v="716" actId="26606"/>
          <ac:picMkLst>
            <pc:docMk/>
            <pc:sldMk cId="1613983951" sldId="269"/>
            <ac:picMk id="1026" creationId="{D486AE0E-D32B-BE82-C35E-36F8EB206B16}"/>
          </ac:picMkLst>
        </pc:picChg>
        <pc:picChg chg="add del mod">
          <ac:chgData name="Wu, Haotian" userId="8f496f5c-0e55-420f-b87e-57d6182a6696" providerId="ADAL" clId="{47A329E1-A3D7-43A9-901E-3A1063F49418}" dt="2022-10-17T17:45:57.711" v="706" actId="478"/>
          <ac:picMkLst>
            <pc:docMk/>
            <pc:sldMk cId="1613983951" sldId="269"/>
            <ac:picMk id="1028" creationId="{1AB36904-B1F1-5AA0-A5EB-673A2D422DCA}"/>
          </ac:picMkLst>
        </pc:picChg>
        <pc:cxnChg chg="add">
          <ac:chgData name="Wu, Haotian" userId="8f496f5c-0e55-420f-b87e-57d6182a6696" providerId="ADAL" clId="{47A329E1-A3D7-43A9-901E-3A1063F49418}" dt="2022-10-17T17:46:53.299" v="716" actId="26606"/>
          <ac:cxnSpMkLst>
            <pc:docMk/>
            <pc:sldMk cId="1613983951" sldId="269"/>
            <ac:cxnSpMk id="1042" creationId="{57E1E5E6-F385-4E9C-B201-BA5BDE5CAD52}"/>
          </ac:cxnSpMkLst>
        </pc:cxnChg>
      </pc:sldChg>
      <pc:sldChg chg="addSp delSp modSp new mod setBg modClrScheme chgLayout">
        <pc:chgData name="Wu, Haotian" userId="8f496f5c-0e55-420f-b87e-57d6182a6696" providerId="ADAL" clId="{47A329E1-A3D7-43A9-901E-3A1063F49418}" dt="2022-10-18T20:39:17.948" v="880"/>
        <pc:sldMkLst>
          <pc:docMk/>
          <pc:sldMk cId="957509918" sldId="270"/>
        </pc:sldMkLst>
        <pc:spChg chg="mod or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2" creationId="{54B3FEEF-EFDB-C91C-4C51-312022BFD0F2}"/>
          </ac:spMkLst>
        </pc:spChg>
        <pc:spChg chg="del mod ord">
          <ac:chgData name="Wu, Haotian" userId="8f496f5c-0e55-420f-b87e-57d6182a6696" providerId="ADAL" clId="{47A329E1-A3D7-43A9-901E-3A1063F49418}" dt="2022-10-18T20:36:52.547" v="783" actId="700"/>
          <ac:spMkLst>
            <pc:docMk/>
            <pc:sldMk cId="957509918" sldId="270"/>
            <ac:spMk id="3" creationId="{2736E68F-1A33-4B4F-370B-6B080891D385}"/>
          </ac:spMkLst>
        </pc:spChg>
        <pc:spChg chg="add del">
          <ac:chgData name="Wu, Haotian" userId="8f496f5c-0e55-420f-b87e-57d6182a6696" providerId="ADAL" clId="{47A329E1-A3D7-43A9-901E-3A1063F49418}" dt="2022-10-17T18:44:51.914" v="723"/>
          <ac:spMkLst>
            <pc:docMk/>
            <pc:sldMk cId="957509918" sldId="270"/>
            <ac:spMk id="4" creationId="{35722476-C532-32BD-5E3E-92A443A5E2C1}"/>
          </ac:spMkLst>
        </pc:spChg>
        <pc:spChg chg="add mod ord">
          <ac:chgData name="Wu, Haotian" userId="8f496f5c-0e55-420f-b87e-57d6182a6696" providerId="ADAL" clId="{47A329E1-A3D7-43A9-901E-3A1063F49418}" dt="2022-10-18T20:38:47.010" v="862" actId="27636"/>
          <ac:spMkLst>
            <pc:docMk/>
            <pc:sldMk cId="957509918" sldId="270"/>
            <ac:spMk id="4" creationId="{FAFB9D3C-F096-2B3F-B7E4-1384897E8E5C}"/>
          </ac:spMkLst>
        </pc:spChg>
        <pc:spChg chg="add del mod">
          <ac:chgData name="Wu, Haotian" userId="8f496f5c-0e55-420f-b87e-57d6182a6696" providerId="ADAL" clId="{47A329E1-A3D7-43A9-901E-3A1063F49418}" dt="2022-10-18T20:37:28.360" v="804" actId="478"/>
          <ac:spMkLst>
            <pc:docMk/>
            <pc:sldMk cId="957509918" sldId="270"/>
            <ac:spMk id="5" creationId="{41811A11-B80D-A350-3785-2C0C2ADB361A}"/>
          </ac:spMkLst>
        </pc:spChg>
        <pc:spChg chg="add del mod">
          <ac:chgData name="Wu, Haotian" userId="8f496f5c-0e55-420f-b87e-57d6182a6696" providerId="ADAL" clId="{47A329E1-A3D7-43A9-901E-3A1063F49418}" dt="2022-10-17T18:45:04.372" v="726" actId="478"/>
          <ac:spMkLst>
            <pc:docMk/>
            <pc:sldMk cId="957509918" sldId="270"/>
            <ac:spMk id="5" creationId="{515C66E2-3BAF-A55A-E832-0AECFA21CE9A}"/>
          </ac:spMkLst>
        </pc:spChg>
        <pc:spChg chg="add mod ord">
          <ac:chgData name="Wu, Haotian" userId="8f496f5c-0e55-420f-b87e-57d6182a6696" providerId="ADAL" clId="{47A329E1-A3D7-43A9-901E-3A1063F49418}" dt="2022-10-18T20:39:15.198" v="878"/>
          <ac:spMkLst>
            <pc:docMk/>
            <pc:sldMk cId="957509918" sldId="270"/>
            <ac:spMk id="6" creationId="{6937E6BA-D8D0-3ABE-95DA-9E00577BB555}"/>
          </ac:spMkLst>
        </pc:spChg>
        <pc:spChg chg="add del">
          <ac:chgData name="Wu, Haotian" userId="8f496f5c-0e55-420f-b87e-57d6182a6696" providerId="ADAL" clId="{47A329E1-A3D7-43A9-901E-3A1063F49418}" dt="2022-10-17T18:45:32.239" v="732"/>
          <ac:spMkLst>
            <pc:docMk/>
            <pc:sldMk cId="957509918" sldId="270"/>
            <ac:spMk id="6" creationId="{C3F163E4-DA37-4440-438C-A1E6649158C5}"/>
          </ac:spMkLst>
        </pc:spChg>
        <pc:spChg chg="del mod">
          <ac:chgData name="Wu, Haotian" userId="8f496f5c-0e55-420f-b87e-57d6182a6696" providerId="ADAL" clId="{47A329E1-A3D7-43A9-901E-3A1063F49418}" dt="2022-10-17T18:46:11.078" v="737"/>
          <ac:spMkLst>
            <pc:docMk/>
            <pc:sldMk cId="957509918" sldId="270"/>
            <ac:spMk id="7" creationId="{837B97E3-2AE8-F8A5-37DF-A663163F50C3}"/>
          </ac:spMkLst>
        </pc:spChg>
        <pc:spChg chg="add del mod">
          <ac:chgData name="Wu, Haotian" userId="8f496f5c-0e55-420f-b87e-57d6182a6696" providerId="ADAL" clId="{47A329E1-A3D7-43A9-901E-3A1063F49418}" dt="2022-10-18T20:39:09.505" v="871"/>
          <ac:spMkLst>
            <pc:docMk/>
            <pc:sldMk cId="957509918" sldId="270"/>
            <ac:spMk id="8" creationId="{A9D390A7-A516-E5BE-2CDE-79FB12D63A48}"/>
          </ac:spMkLst>
        </pc:spChg>
        <pc:spChg chg="add del mod">
          <ac:chgData name="Wu, Haotian" userId="8f496f5c-0e55-420f-b87e-57d6182a6696" providerId="ADAL" clId="{47A329E1-A3D7-43A9-901E-3A1063F49418}" dt="2022-10-18T20:39:17.948" v="880"/>
          <ac:spMkLst>
            <pc:docMk/>
            <pc:sldMk cId="957509918" sldId="270"/>
            <ac:spMk id="10" creationId="{D2E0C8CA-A830-1A1B-B1A6-F879D47B1B99}"/>
          </ac:spMkLst>
        </pc:spChg>
        <pc:spChg chg="ad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11" creationId="{4C608BEB-860E-4094-8511-78603564A75E}"/>
          </ac:spMkLst>
        </pc:spChg>
        <pc:cxnChg chg="add">
          <ac:chgData name="Wu, Haotian" userId="8f496f5c-0e55-420f-b87e-57d6182a6696" providerId="ADAL" clId="{47A329E1-A3D7-43A9-901E-3A1063F49418}" dt="2022-10-18T20:38:01.987" v="826" actId="26606"/>
          <ac:cxnSpMkLst>
            <pc:docMk/>
            <pc:sldMk cId="957509918" sldId="270"/>
            <ac:cxnSpMk id="13" creationId="{1F16A8D4-FE87-4604-88B2-394B5D1EB437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8T21:58:57.235" v="1005" actId="27636"/>
        <pc:sldMkLst>
          <pc:docMk/>
          <pc:sldMk cId="1448656199" sldId="271"/>
        </pc:sldMkLst>
        <pc:spChg chg="mo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2" creationId="{221900A1-6574-9028-303E-9D91FFAD82DF}"/>
          </ac:spMkLst>
        </pc:spChg>
        <pc:spChg chg="mod">
          <ac:chgData name="Wu, Haotian" userId="8f496f5c-0e55-420f-b87e-57d6182a6696" providerId="ADAL" clId="{47A329E1-A3D7-43A9-901E-3A1063F49418}" dt="2022-10-18T21:58:57.223" v="1004" actId="27636"/>
          <ac:spMkLst>
            <pc:docMk/>
            <pc:sldMk cId="1448656199" sldId="271"/>
            <ac:spMk id="3" creationId="{82A9506D-09F4-CF2D-7D41-56A81FB10E9E}"/>
          </ac:spMkLst>
        </pc:spChg>
        <pc:spChg chg="mod">
          <ac:chgData name="Wu, Haotian" userId="8f496f5c-0e55-420f-b87e-57d6182a6696" providerId="ADAL" clId="{47A329E1-A3D7-43A9-901E-3A1063F49418}" dt="2022-10-18T21:58:57.235" v="1005" actId="27636"/>
          <ac:spMkLst>
            <pc:docMk/>
            <pc:sldMk cId="1448656199" sldId="271"/>
            <ac:spMk id="4" creationId="{9B330534-6CDA-5F14-D922-27E7EBAE396E}"/>
          </ac:spMkLst>
        </pc:spChg>
        <pc:spChg chg="add del mod">
          <ac:chgData name="Wu, Haotian" userId="8f496f5c-0e55-420f-b87e-57d6182a6696" providerId="ADAL" clId="{47A329E1-A3D7-43A9-901E-3A1063F49418}" dt="2022-10-18T21:56:51.508" v="941" actId="478"/>
          <ac:spMkLst>
            <pc:docMk/>
            <pc:sldMk cId="1448656199" sldId="271"/>
            <ac:spMk id="6" creationId="{0F820414-5C1D-CDFC-905A-A10F41799DC5}"/>
          </ac:spMkLst>
        </pc:spChg>
        <pc:spChg chg="add del">
          <ac:chgData name="Wu, Haotian" userId="8f496f5c-0e55-420f-b87e-57d6182a6696" providerId="ADAL" clId="{47A329E1-A3D7-43A9-901E-3A1063F49418}" dt="2022-10-18T21:57:46.836" v="974" actId="22"/>
          <ac:spMkLst>
            <pc:docMk/>
            <pc:sldMk cId="1448656199" sldId="271"/>
            <ac:spMk id="8" creationId="{E471CA82-592C-3236-395C-F5AABCF4C227}"/>
          </ac:spMkLst>
        </pc:spChg>
        <pc:spChg chg="ad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9" creationId="{4C608BEB-860E-4094-8511-78603564A75E}"/>
          </ac:spMkLst>
        </pc:spChg>
        <pc:spChg chg="add del mod">
          <ac:chgData name="Wu, Haotian" userId="8f496f5c-0e55-420f-b87e-57d6182a6696" providerId="ADAL" clId="{47A329E1-A3D7-43A9-901E-3A1063F49418}" dt="2022-10-18T21:58:17.424" v="986" actId="478"/>
          <ac:spMkLst>
            <pc:docMk/>
            <pc:sldMk cId="1448656199" sldId="271"/>
            <ac:spMk id="12" creationId="{5F68BD08-5F49-81D5-511F-97D63D3C8A66}"/>
          </ac:spMkLst>
        </pc:spChg>
        <pc:cxnChg chg="add">
          <ac:chgData name="Wu, Haotian" userId="8f496f5c-0e55-420f-b87e-57d6182a6696" providerId="ADAL" clId="{47A329E1-A3D7-43A9-901E-3A1063F49418}" dt="2022-10-18T21:57:36.378" v="970" actId="26606"/>
          <ac:cxnSpMkLst>
            <pc:docMk/>
            <pc:sldMk cId="1448656199" sldId="271"/>
            <ac:cxnSpMk id="11" creationId="{1F16A8D4-FE87-4604-88B2-394B5D1EB437}"/>
          </ac:cxnSpMkLst>
        </pc:cxnChg>
      </pc:sldChg>
      <pc:sldChg chg="addSp delSp modSp new mod setBg addAnim delAnim setClrOvrMap">
        <pc:chgData name="Wu, Haotian" userId="8f496f5c-0e55-420f-b87e-57d6182a6696" providerId="ADAL" clId="{47A329E1-A3D7-43A9-901E-3A1063F49418}" dt="2022-10-18T22:21:18.175" v="1035" actId="26606"/>
        <pc:sldMkLst>
          <pc:docMk/>
          <pc:sldMk cId="1161569878" sldId="272"/>
        </pc:sldMkLst>
        <pc:spChg chg="mo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" creationId="{686B92A6-D22F-B0F9-A002-E93C28D8A671}"/>
          </ac:spMkLst>
        </pc:spChg>
        <pc:spChg chg="del">
          <ac:chgData name="Wu, Haotian" userId="8f496f5c-0e55-420f-b87e-57d6182a6696" providerId="ADAL" clId="{47A329E1-A3D7-43A9-901E-3A1063F49418}" dt="2022-10-18T22:20:47.110" v="1022" actId="478"/>
          <ac:spMkLst>
            <pc:docMk/>
            <pc:sldMk cId="1161569878" sldId="272"/>
            <ac:spMk id="3" creationId="{9D295564-63BB-4B19-71BA-0F45FFD10FCF}"/>
          </ac:spMkLst>
        </pc:spChg>
        <pc:spChg chg="del mod">
          <ac:chgData name="Wu, Haotian" userId="8f496f5c-0e55-420f-b87e-57d6182a6696" providerId="ADAL" clId="{47A329E1-A3D7-43A9-901E-3A1063F49418}" dt="2022-10-18T22:20:50.172" v="1026" actId="478"/>
          <ac:spMkLst>
            <pc:docMk/>
            <pc:sldMk cId="1161569878" sldId="272"/>
            <ac:spMk id="4" creationId="{43F08FAF-1D10-006A-0EF9-C9D44DADC18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8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0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2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4" creationId="{08C9B587-E65E-4B52-B37C-ABEBB6E87928}"/>
          </ac:spMkLst>
        </pc:spChg>
        <pc:spChg chg="add del">
          <ac:chgData name="Wu, Haotian" userId="8f496f5c-0e55-420f-b87e-57d6182a6696" providerId="ADAL" clId="{47A329E1-A3D7-43A9-901E-3A1063F49418}" dt="2022-10-18T22:21:08.531" v="1032" actId="26606"/>
          <ac:spMkLst>
            <pc:docMk/>
            <pc:sldMk cId="1161569878" sldId="272"/>
            <ac:spMk id="17" creationId="{87CC2527-562A-4F69-B487-4371E5B243E7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3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5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7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9" creationId="{08C9B587-E65E-4B52-B37C-ABEBB6E87928}"/>
          </ac:spMkLst>
        </pc:spChg>
        <pc:spChg chg="ad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35" creationId="{87CC2527-562A-4F69-B487-4371E5B243E7}"/>
          </ac:spMkLst>
        </pc:spChg>
        <pc:picChg chg="add del">
          <ac:chgData name="Wu, Haotian" userId="8f496f5c-0e55-420f-b87e-57d6182a6696" providerId="ADAL" clId="{47A329E1-A3D7-43A9-901E-3A1063F49418}" dt="2022-10-18T22:20:57.374" v="1029" actId="26606"/>
          <ac:picMkLst>
            <pc:docMk/>
            <pc:sldMk cId="1161569878" sldId="272"/>
            <ac:picMk id="5" creationId="{F09A9CC5-D7A1-C2AB-25A7-D9175C6697E1}"/>
          </ac:picMkLst>
        </pc:picChg>
        <pc:picChg chg="add del mod">
          <ac:chgData name="Wu, Haotian" userId="8f496f5c-0e55-420f-b87e-57d6182a6696" providerId="ADAL" clId="{47A329E1-A3D7-43A9-901E-3A1063F49418}" dt="2022-10-18T22:21:13.154" v="1034" actId="478"/>
          <ac:picMkLst>
            <pc:docMk/>
            <pc:sldMk cId="1161569878" sldId="272"/>
            <ac:picMk id="16" creationId="{E00D4B0A-1FE2-773F-7297-6B812CCFDFB9}"/>
          </ac:picMkLst>
        </pc:picChg>
        <pc:picChg chg="add">
          <ac:chgData name="Wu, Haotian" userId="8f496f5c-0e55-420f-b87e-57d6182a6696" providerId="ADAL" clId="{47A329E1-A3D7-43A9-901E-3A1063F49418}" dt="2022-10-18T22:21:18.175" v="1035" actId="26606"/>
          <ac:picMkLst>
            <pc:docMk/>
            <pc:sldMk cId="1161569878" sldId="272"/>
            <ac:picMk id="31" creationId="{CCD93831-1DC9-F881-5844-DC6FB9CF3AF1}"/>
          </ac:picMkLst>
        </pc:picChg>
        <pc:cxnChg chg="add del">
          <ac:chgData name="Wu, Haotian" userId="8f496f5c-0e55-420f-b87e-57d6182a6696" providerId="ADAL" clId="{47A329E1-A3D7-43A9-901E-3A1063F49418}" dt="2022-10-18T22:21:08.531" v="1032" actId="26606"/>
          <ac:cxnSpMkLst>
            <pc:docMk/>
            <pc:sldMk cId="1161569878" sldId="272"/>
            <ac:cxnSpMk id="18" creationId="{BCDAEC91-5BCE-4B55-9CC0-43EF94CB734B}"/>
          </ac:cxnSpMkLst>
        </pc:cxnChg>
        <pc:cxnChg chg="add">
          <ac:chgData name="Wu, Haotian" userId="8f496f5c-0e55-420f-b87e-57d6182a6696" providerId="ADAL" clId="{47A329E1-A3D7-43A9-901E-3A1063F49418}" dt="2022-10-18T22:21:18.175" v="1035" actId="26606"/>
          <ac:cxnSpMkLst>
            <pc:docMk/>
            <pc:sldMk cId="1161569878" sldId="272"/>
            <ac:cxnSpMk id="37" creationId="{BCDAEC91-5BCE-4B55-9CC0-43EF94CB734B}"/>
          </ac:cxnSpMkLst>
        </pc:cxnChg>
      </pc:sldChg>
      <pc:sldChg chg="addSp delSp modSp new mod setBg setClrOvrMap">
        <pc:chgData name="Wu, Haotian" userId="8f496f5c-0e55-420f-b87e-57d6182a6696" providerId="ADAL" clId="{47A329E1-A3D7-43A9-901E-3A1063F49418}" dt="2022-10-19T10:39:15.144" v="1152" actId="20577"/>
        <pc:sldMkLst>
          <pc:docMk/>
          <pc:sldMk cId="641865921" sldId="273"/>
        </pc:sldMkLst>
        <pc:spChg chg="mod">
          <ac:chgData name="Wu, Haotian" userId="8f496f5c-0e55-420f-b87e-57d6182a6696" providerId="ADAL" clId="{47A329E1-A3D7-43A9-901E-3A1063F49418}" dt="2022-10-19T10:39:15.144" v="1152" actId="20577"/>
          <ac:spMkLst>
            <pc:docMk/>
            <pc:sldMk cId="641865921" sldId="273"/>
            <ac:spMk id="2" creationId="{8C0AF6D4-1101-3EE4-21AC-BDB4C1BF8552}"/>
          </ac:spMkLst>
        </pc:spChg>
        <pc:spChg chg="del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3" creationId="{D8E5BBA5-42C4-9B2E-7535-3C6ED66273F9}"/>
          </ac:spMkLst>
        </pc:spChg>
        <pc:spChg chg="add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9" creationId="{71B2258F-86CA-4D4D-8270-BC05FCDEBFB3}"/>
          </ac:spMkLst>
        </pc:spChg>
        <pc:picChg chg="add">
          <ac:chgData name="Wu, Haotian" userId="8f496f5c-0e55-420f-b87e-57d6182a6696" providerId="ADAL" clId="{47A329E1-A3D7-43A9-901E-3A1063F49418}" dt="2022-10-19T10:03:40.085" v="1045" actId="26606"/>
          <ac:picMkLst>
            <pc:docMk/>
            <pc:sldMk cId="641865921" sldId="273"/>
            <ac:picMk id="5" creationId="{CF2AC25C-1405-33B7-2F82-D6A741FCDCE9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4:16.615" v="1053" actId="26606"/>
        <pc:sldMkLst>
          <pc:docMk/>
          <pc:sldMk cId="2196872579" sldId="274"/>
        </pc:sldMkLst>
        <pc:spChg chg="mo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2" creationId="{38CB5D24-13B6-A991-F27C-1185F6B08BC0}"/>
          </ac:spMkLst>
        </pc:spChg>
        <pc:spChg chg="del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3" creationId="{37D6EED6-11E0-7CA2-F8CD-D21D45518B2A}"/>
          </ac:spMkLst>
        </pc:spChg>
        <pc:spChg chg="ad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1031" creationId="{D4771268-CB57-404A-9271-370EB28F6090}"/>
          </ac:spMkLst>
        </pc:spChg>
        <pc:picChg chg="add mod">
          <ac:chgData name="Wu, Haotian" userId="8f496f5c-0e55-420f-b87e-57d6182a6696" providerId="ADAL" clId="{47A329E1-A3D7-43A9-901E-3A1063F49418}" dt="2022-10-19T10:04:16.615" v="1053" actId="26606"/>
          <ac:picMkLst>
            <pc:docMk/>
            <pc:sldMk cId="2196872579" sldId="274"/>
            <ac:picMk id="1026" creationId="{155C04D7-CE45-634C-40D6-FEFD80E85FB7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5:47.903" v="1088" actId="26606"/>
        <pc:sldMkLst>
          <pc:docMk/>
          <pc:sldMk cId="17281411" sldId="275"/>
        </pc:sldMkLst>
        <pc:spChg chg="mo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" creationId="{5D39E3FC-2A9F-1C50-7CB1-2D6D03DD568C}"/>
          </ac:spMkLst>
        </pc:spChg>
        <pc:spChg chg="del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3" creationId="{F3FC9912-CE1D-F39E-89E4-9D9D1746195A}"/>
          </ac:spMkLst>
        </pc:spChg>
        <pc:spChg chg="ad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057" creationId="{D4771268-CB57-404A-9271-370EB28F6090}"/>
          </ac:spMkLst>
        </pc:spChg>
        <pc:picChg chg="add del">
          <ac:chgData name="Wu, Haotian" userId="8f496f5c-0e55-420f-b87e-57d6182a6696" providerId="ADAL" clId="{47A329E1-A3D7-43A9-901E-3A1063F49418}" dt="2022-10-19T10:05:22.901" v="1057" actId="478"/>
          <ac:picMkLst>
            <pc:docMk/>
            <pc:sldMk cId="17281411" sldId="275"/>
            <ac:picMk id="2050" creationId="{20D3DF56-78A7-3385-40F2-CA9BD5C070CB}"/>
          </ac:picMkLst>
        </pc:picChg>
        <pc:picChg chg="add mod">
          <ac:chgData name="Wu, Haotian" userId="8f496f5c-0e55-420f-b87e-57d6182a6696" providerId="ADAL" clId="{47A329E1-A3D7-43A9-901E-3A1063F49418}" dt="2022-10-19T10:05:47.903" v="1088" actId="26606"/>
          <ac:picMkLst>
            <pc:docMk/>
            <pc:sldMk cId="17281411" sldId="275"/>
            <ac:picMk id="2052" creationId="{1EE366FF-914C-DE1A-8FD3-6EF894F3C9DC}"/>
          </ac:picMkLst>
        </pc:picChg>
      </pc:sldChg>
      <pc:sldChg chg="addSp delSp modSp new mod">
        <pc:chgData name="Wu, Haotian" userId="8f496f5c-0e55-420f-b87e-57d6182a6696" providerId="ADAL" clId="{47A329E1-A3D7-43A9-901E-3A1063F49418}" dt="2022-10-19T10:36:03.353" v="1101" actId="1076"/>
        <pc:sldMkLst>
          <pc:docMk/>
          <pc:sldMk cId="2572497101" sldId="276"/>
        </pc:sldMkLst>
        <pc:spChg chg="add del">
          <ac:chgData name="Wu, Haotian" userId="8f496f5c-0e55-420f-b87e-57d6182a6696" providerId="ADAL" clId="{47A329E1-A3D7-43A9-901E-3A1063F49418}" dt="2022-10-19T10:34:33.885" v="1091" actId="22"/>
          <ac:spMkLst>
            <pc:docMk/>
            <pc:sldMk cId="2572497101" sldId="276"/>
            <ac:spMk id="5" creationId="{312AD1AA-B6D3-5353-AC3F-47F4EF01E025}"/>
          </ac:spMkLst>
        </pc:spChg>
        <pc:spChg chg="add del">
          <ac:chgData name="Wu, Haotian" userId="8f496f5c-0e55-420f-b87e-57d6182a6696" providerId="ADAL" clId="{47A329E1-A3D7-43A9-901E-3A1063F49418}" dt="2022-10-19T10:34:35.404" v="1093" actId="22"/>
          <ac:spMkLst>
            <pc:docMk/>
            <pc:sldMk cId="2572497101" sldId="276"/>
            <ac:spMk id="7" creationId="{E9DAA56A-1BA2-8701-2300-7CAA253B3197}"/>
          </ac:spMkLst>
        </pc:spChg>
        <pc:spChg chg="add mod">
          <ac:chgData name="Wu, Haotian" userId="8f496f5c-0e55-420f-b87e-57d6182a6696" providerId="ADAL" clId="{47A329E1-A3D7-43A9-901E-3A1063F49418}" dt="2022-10-19T10:36:00.149" v="1100" actId="1076"/>
          <ac:spMkLst>
            <pc:docMk/>
            <pc:sldMk cId="2572497101" sldId="276"/>
            <ac:spMk id="9" creationId="{A5EA0D27-497B-E418-BCA6-CF38E4F92E99}"/>
          </ac:spMkLst>
        </pc:spChg>
        <pc:picChg chg="add mod">
          <ac:chgData name="Wu, Haotian" userId="8f496f5c-0e55-420f-b87e-57d6182a6696" providerId="ADAL" clId="{47A329E1-A3D7-43A9-901E-3A1063F49418}" dt="2022-10-19T10:36:03.353" v="1101" actId="1076"/>
          <ac:picMkLst>
            <pc:docMk/>
            <pc:sldMk cId="2572497101" sldId="276"/>
            <ac:picMk id="11" creationId="{F031A96E-570A-54A8-7E62-F1A34A0EFA50}"/>
          </ac:picMkLst>
        </pc:picChg>
      </pc:sldChg>
    </pc:docChg>
  </pc:docChgLst>
  <pc:docChgLst>
    <pc:chgData name="Wu, Haotian" userId="S::hw2220@ic.ac.uk::8f496f5c-0e55-420f-b87e-57d6182a6696" providerId="AD" clId="Web-{B54F72C7-9E6B-4D68-2028-99451358B0DD}"/>
    <pc:docChg chg="addSld delSld modSld">
      <pc:chgData name="Wu, Haotian" userId="S::hw2220@ic.ac.uk::8f496f5c-0e55-420f-b87e-57d6182a6696" providerId="AD" clId="Web-{B54F72C7-9E6B-4D68-2028-99451358B0DD}" dt="2023-10-18T09:49:55.198" v="148"/>
      <pc:docMkLst>
        <pc:docMk/>
      </pc:docMkLst>
      <pc:sldChg chg="del">
        <pc:chgData name="Wu, Haotian" userId="S::hw2220@ic.ac.uk::8f496f5c-0e55-420f-b87e-57d6182a6696" providerId="AD" clId="Web-{B54F72C7-9E6B-4D68-2028-99451358B0DD}" dt="2023-10-18T09:18:06.169" v="52"/>
        <pc:sldMkLst>
          <pc:docMk/>
          <pc:sldMk cId="4285960950" sldId="282"/>
        </pc:sldMkLst>
      </pc:sldChg>
      <pc:sldChg chg="addSp delSp modSp mod setBg">
        <pc:chgData name="Wu, Haotian" userId="S::hw2220@ic.ac.uk::8f496f5c-0e55-420f-b87e-57d6182a6696" providerId="AD" clId="Web-{B54F72C7-9E6B-4D68-2028-99451358B0DD}" dt="2023-10-18T09:33:16.963" v="134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2" creationId="{6004A175-D14C-7BCE-F950-D502D6C1D309}"/>
          </ac:spMkLst>
        </pc:spChg>
        <pc:spChg chg="del">
          <ac:chgData name="Wu, Haotian" userId="S::hw2220@ic.ac.uk::8f496f5c-0e55-420f-b87e-57d6182a6696" providerId="AD" clId="Web-{B54F72C7-9E6B-4D68-2028-99451358B0DD}" dt="2023-10-18T09:32:48.291" v="129"/>
          <ac:spMkLst>
            <pc:docMk/>
            <pc:sldMk cId="1370202213" sldId="283"/>
            <ac:spMk id="3" creationId="{7C559478-1534-08C3-5D5A-F6C4DF9570D3}"/>
          </ac:spMkLst>
        </pc:spChg>
        <pc:spChg chg="add 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4" creationId="{33BBB482-2D38-F10C-20C6-4C5F1354FB9D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1" creationId="{352BEC0E-22F8-46D0-9632-375DB541B06C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3" creationId="{3FCFB1DE-0B7E-48CC-BA90-B2AB0889F9D6}"/>
          </ac:spMkLst>
        </pc:spChg>
        <pc:picChg chg="add mod or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5" creationId="{FAD45260-FAD5-EC7F-9B3F-C889BB5CFB3B}"/>
          </ac:picMkLst>
        </pc:picChg>
        <pc:picChg chg="add mo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6" creationId="{E44D663A-EFA1-29F6-96F6-47808F50FB13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31:39.710" v="124" actId="1076"/>
        <pc:sldMkLst>
          <pc:docMk/>
          <pc:sldMk cId="469822616" sldId="284"/>
        </pc:sldMkLst>
        <pc:spChg chg="add del mod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" creationId="{125A19D1-29FA-F36E-1B4E-EC4D6DD77EBE}"/>
          </ac:spMkLst>
        </pc:spChg>
        <pc:spChg chg="del">
          <ac:chgData name="Wu, Haotian" userId="S::hw2220@ic.ac.uk::8f496f5c-0e55-420f-b87e-57d6182a6696" providerId="AD" clId="Web-{B54F72C7-9E6B-4D68-2028-99451358B0DD}" dt="2023-10-18T08:54:53.766" v="1"/>
          <ac:spMkLst>
            <pc:docMk/>
            <pc:sldMk cId="469822616" sldId="284"/>
            <ac:spMk id="3" creationId="{777CE939-8BFB-5285-12ED-EA7E2D32CB2E}"/>
          </ac:spMkLst>
        </pc:spChg>
        <pc:spChg chg="add del">
          <ac:chgData name="Wu, Haotian" userId="S::hw2220@ic.ac.uk::8f496f5c-0e55-420f-b87e-57d6182a6696" providerId="AD" clId="Web-{B54F72C7-9E6B-4D68-2028-99451358B0DD}" dt="2023-10-18T08:55:08.954" v="4"/>
          <ac:spMkLst>
            <pc:docMk/>
            <pc:sldMk cId="469822616" sldId="284"/>
            <ac:spMk id="9" creationId="{42A4FC2C-047E-45A5-965D-8E1E3BF09BC6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2" creationId="{D6A9C53F-5F90-40A5-8C85-5412D39C8C68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4" creationId="{73844404-E04B-F587-0397-04D02020A3BA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6" creationId="{0163E122-6CD4-84BF-401F-51DF984E1B49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8" creationId="{65EA55DA-978E-CF15-1103-467BC1F4788A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1" creationId="{D6A9C53F-5F90-40A5-8C85-5412D39C8C68}"/>
          </ac:spMkLst>
        </pc:spChg>
        <pc:grpChg chg="add del">
          <ac:chgData name="Wu, Haotian" userId="S::hw2220@ic.ac.uk::8f496f5c-0e55-420f-b87e-57d6182a6696" providerId="AD" clId="Web-{B54F72C7-9E6B-4D68-2028-99451358B0DD}" dt="2023-10-18T09:30:51.975" v="98"/>
          <ac:grpSpMkLst>
            <pc:docMk/>
            <pc:sldMk cId="469822616" sldId="284"/>
            <ac:grpSpMk id="15" creationId="{E3907B4F-3498-8E1E-0FDD-A06866874229}"/>
          </ac:grpSpMkLst>
        </pc:grpChg>
        <pc:picChg chg="add mod ord">
          <ac:chgData name="Wu, Haotian" userId="S::hw2220@ic.ac.uk::8f496f5c-0e55-420f-b87e-57d6182a6696" providerId="AD" clId="Web-{B54F72C7-9E6B-4D68-2028-99451358B0DD}" dt="2023-10-18T09:31:39.710" v="124" actId="1076"/>
          <ac:picMkLst>
            <pc:docMk/>
            <pc:sldMk cId="469822616" sldId="284"/>
            <ac:picMk id="4" creationId="{58A75B31-269F-A385-20A3-E4278C58B114}"/>
          </ac:picMkLst>
        </pc:picChg>
        <pc:picChg chg="add mod">
          <ac:chgData name="Wu, Haotian" userId="S::hw2220@ic.ac.uk::8f496f5c-0e55-420f-b87e-57d6182a6696" providerId="AD" clId="Web-{B54F72C7-9E6B-4D68-2028-99451358B0DD}" dt="2023-10-18T09:31:38.039" v="123" actId="1076"/>
          <ac:picMkLst>
            <pc:docMk/>
            <pc:sldMk cId="469822616" sldId="284"/>
            <ac:picMk id="5" creationId="{EF4596B3-5D50-97DE-2535-65B612B7CA05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1:01.656" v="38"/>
        <pc:sldMkLst>
          <pc:docMk/>
          <pc:sldMk cId="2259303561" sldId="285"/>
        </pc:sldMkLst>
        <pc:spChg chg="mo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2" creationId="{2F0F0BF3-0DBD-09F4-3354-153AB1B4FEC0}"/>
          </ac:spMkLst>
        </pc:spChg>
        <pc:spChg chg="del">
          <ac:chgData name="Wu, Haotian" userId="S::hw2220@ic.ac.uk::8f496f5c-0e55-420f-b87e-57d6182a6696" providerId="AD" clId="Web-{B54F72C7-9E6B-4D68-2028-99451358B0DD}" dt="2023-10-18T09:10:58.812" v="37"/>
          <ac:spMkLst>
            <pc:docMk/>
            <pc:sldMk cId="2259303561" sldId="285"/>
            <ac:spMk id="3" creationId="{84D8515D-C5DE-7893-BCB8-D14253C8499A}"/>
          </ac:spMkLst>
        </pc:spChg>
        <pc:spChg chg="ad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1:01.656" v="38"/>
          <ac:picMkLst>
            <pc:docMk/>
            <pc:sldMk cId="2259303561" sldId="285"/>
            <ac:picMk id="4" creationId="{B3B0F54B-6B82-AE30-DBE1-A46D2A39445E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0:05.935" v="35"/>
        <pc:sldMkLst>
          <pc:docMk/>
          <pc:sldMk cId="3593020619" sldId="286"/>
        </pc:sldMkLst>
        <pc:spChg chg="mo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2" creationId="{09429C91-3CE0-75F1-D031-3526CF1D572E}"/>
          </ac:spMkLst>
        </pc:spChg>
        <pc:spChg chg="del mod">
          <ac:chgData name="Wu, Haotian" userId="S::hw2220@ic.ac.uk::8f496f5c-0e55-420f-b87e-57d6182a6696" providerId="AD" clId="Web-{B54F72C7-9E6B-4D68-2028-99451358B0DD}" dt="2023-10-18T09:09:58.638" v="33"/>
          <ac:spMkLst>
            <pc:docMk/>
            <pc:sldMk cId="3593020619" sldId="286"/>
            <ac:spMk id="3" creationId="{36A0664B-08A4-8DF5-C095-94DB4EFD4F17}"/>
          </ac:spMkLst>
        </pc:spChg>
        <pc:spChg chg="add del">
          <ac:chgData name="Wu, Haotian" userId="S::hw2220@ic.ac.uk::8f496f5c-0e55-420f-b87e-57d6182a6696" providerId="AD" clId="Web-{B54F72C7-9E6B-4D68-2028-99451358B0DD}" dt="2023-10-18T09:09:49.294" v="29"/>
          <ac:spMkLst>
            <pc:docMk/>
            <pc:sldMk cId="3593020619" sldId="286"/>
            <ac:spMk id="6" creationId="{9E988CB8-3FBC-25F6-A945-C950DD15E2B0}"/>
          </ac:spMkLst>
        </pc:spChg>
        <pc:spChg chg="add del">
          <ac:chgData name="Wu, Haotian" userId="S::hw2220@ic.ac.uk::8f496f5c-0e55-420f-b87e-57d6182a6696" providerId="AD" clId="Web-{B54F72C7-9E6B-4D68-2028-99451358B0DD}" dt="2023-10-18T09:09:50.950" v="31"/>
          <ac:spMkLst>
            <pc:docMk/>
            <pc:sldMk cId="3593020619" sldId="286"/>
            <ac:spMk id="8" creationId="{8D089F81-B91F-157A-8DC8-600FA1D6256C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9" creationId="{665DBBEF-238B-476B-96AB-8AAC3224ECEA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1" creationId="{3FCFB1DE-0B7E-48CC-BA90-B2AB0889F9D6}"/>
          </ac:spMkLst>
        </pc:spChg>
        <pc:spChg chg="add del mod">
          <ac:chgData name="Wu, Haotian" userId="S::hw2220@ic.ac.uk::8f496f5c-0e55-420f-b87e-57d6182a6696" providerId="AD" clId="Web-{B54F72C7-9E6B-4D68-2028-99451358B0DD}" dt="2023-10-18T09:10:02.232" v="34"/>
          <ac:spMkLst>
            <pc:docMk/>
            <pc:sldMk cId="3593020619" sldId="286"/>
            <ac:spMk id="12" creationId="{31A8F944-BF63-8969-3904-2F7CF6735962}"/>
          </ac:spMkLst>
        </pc:spChg>
        <pc:spChg chg="ad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6" creationId="{D4771268-CB57-404A-9271-370EB28F6090}"/>
          </ac:spMkLst>
        </pc:spChg>
        <pc:picChg chg="add mod">
          <ac:chgData name="Wu, Haotian" userId="S::hw2220@ic.ac.uk::8f496f5c-0e55-420f-b87e-57d6182a6696" providerId="AD" clId="Web-{B54F72C7-9E6B-4D68-2028-99451358B0DD}" dt="2023-10-18T09:10:05.935" v="35"/>
          <ac:picMkLst>
            <pc:docMk/>
            <pc:sldMk cId="3593020619" sldId="286"/>
            <ac:picMk id="4" creationId="{A8D9AFB8-1C14-F82B-E57A-2740F10B8A39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3:04.566" v="49"/>
        <pc:sldMkLst>
          <pc:docMk/>
          <pc:sldMk cId="1210930948" sldId="287"/>
        </pc:sldMkLst>
        <pc:spChg chg="mo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2" creationId="{56577749-A761-068E-3130-0132BDD2EF70}"/>
          </ac:spMkLst>
        </pc:spChg>
        <pc:spChg chg="del">
          <ac:chgData name="Wu, Haotian" userId="S::hw2220@ic.ac.uk::8f496f5c-0e55-420f-b87e-57d6182a6696" providerId="AD" clId="Web-{B54F72C7-9E6B-4D68-2028-99451358B0DD}" dt="2023-10-18T09:13:01.551" v="48"/>
          <ac:spMkLst>
            <pc:docMk/>
            <pc:sldMk cId="1210930948" sldId="287"/>
            <ac:spMk id="3" creationId="{2823D080-AC98-A22D-5F6D-1D9D0D29B1BF}"/>
          </ac:spMkLst>
        </pc:spChg>
        <pc:spChg chg="ad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3:04.566" v="49"/>
          <ac:picMkLst>
            <pc:docMk/>
            <pc:sldMk cId="1210930948" sldId="287"/>
            <ac:picMk id="4" creationId="{719201BB-1DDD-243F-DB8E-48647D1D99E1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25:59.622" v="66"/>
        <pc:sldMkLst>
          <pc:docMk/>
          <pc:sldMk cId="1347648864" sldId="288"/>
        </pc:sldMkLst>
        <pc:spChg chg="mo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2" creationId="{C5B0CB44-38FF-56F2-1E6E-7193DE78A559}"/>
          </ac:spMkLst>
        </pc:spChg>
        <pc:spChg chg="del">
          <ac:chgData name="Wu, Haotian" userId="S::hw2220@ic.ac.uk::8f496f5c-0e55-420f-b87e-57d6182a6696" providerId="AD" clId="Web-{B54F72C7-9E6B-4D68-2028-99451358B0DD}" dt="2023-10-18T09:25:56.450" v="64"/>
          <ac:spMkLst>
            <pc:docMk/>
            <pc:sldMk cId="1347648864" sldId="288"/>
            <ac:spMk id="3" creationId="{87143196-5162-4060-21A3-CF37701300DA}"/>
          </ac:spMkLst>
        </pc:spChg>
        <pc:spChg chg="ad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5:59.622" v="66"/>
          <ac:picMkLst>
            <pc:docMk/>
            <pc:sldMk cId="1347648864" sldId="288"/>
            <ac:picMk id="4" creationId="{4E30C913-358F-9F29-242F-C0A6FF3A25C8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17:54.981" v="51"/>
        <pc:sldMkLst>
          <pc:docMk/>
          <pc:sldMk cId="2211818637" sldId="288"/>
        </pc:sldMkLst>
      </pc:sldChg>
      <pc:sldChg chg="addSp delSp modSp new mod setBg">
        <pc:chgData name="Wu, Haotian" userId="S::hw2220@ic.ac.uk::8f496f5c-0e55-420f-b87e-57d6182a6696" providerId="AD" clId="Web-{B54F72C7-9E6B-4D68-2028-99451358B0DD}" dt="2023-10-18T09:26:50.873" v="75"/>
        <pc:sldMkLst>
          <pc:docMk/>
          <pc:sldMk cId="2206287580" sldId="289"/>
        </pc:sldMkLst>
        <pc:spChg chg="mo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2" creationId="{16F00703-F2CE-2FB9-8987-23C1E8361654}"/>
          </ac:spMkLst>
        </pc:spChg>
        <pc:spChg chg="del">
          <ac:chgData name="Wu, Haotian" userId="S::hw2220@ic.ac.uk::8f496f5c-0e55-420f-b87e-57d6182a6696" providerId="AD" clId="Web-{B54F72C7-9E6B-4D68-2028-99451358B0DD}" dt="2023-10-18T09:26:47.295" v="73"/>
          <ac:spMkLst>
            <pc:docMk/>
            <pc:sldMk cId="2206287580" sldId="289"/>
            <ac:spMk id="3" creationId="{94581326-82FD-5C2A-FF9A-15544340FC6A}"/>
          </ac:spMkLst>
        </pc:spChg>
        <pc:spChg chg="ad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6:50.873" v="75"/>
          <ac:picMkLst>
            <pc:docMk/>
            <pc:sldMk cId="2206287580" sldId="289"/>
            <ac:picMk id="4" creationId="{E9AFEC05-A357-95BB-082B-A159C1CECF04}"/>
          </ac:picMkLst>
        </pc:picChg>
      </pc:sldChg>
      <pc:sldChg chg="addSp modSp new mod setBg modClrScheme setClrOvrMap chgLayout">
        <pc:chgData name="Wu, Haotian" userId="S::hw2220@ic.ac.uk::8f496f5c-0e55-420f-b87e-57d6182a6696" providerId="AD" clId="Web-{B54F72C7-9E6B-4D68-2028-99451358B0DD}" dt="2023-10-18T09:29:38.895" v="89"/>
        <pc:sldMkLst>
          <pc:docMk/>
          <pc:sldMk cId="261656982" sldId="290"/>
        </pc:sldMkLst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2" creationId="{F89310BF-F6D2-EDAF-94DA-E9F2CC6D0AA5}"/>
          </ac:spMkLst>
        </pc:spChg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3" creationId="{F592398A-FACB-FEC8-A85E-2D406B4566EF}"/>
          </ac:spMkLst>
        </pc:spChg>
        <pc:spChg chg="ad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9" creationId="{71B2258F-86CA-4D4D-8270-BC05FCDEBFB3}"/>
          </ac:spMkLst>
        </pc:spChg>
        <pc:picChg chg="add mod ord">
          <ac:chgData name="Wu, Haotian" userId="S::hw2220@ic.ac.uk::8f496f5c-0e55-420f-b87e-57d6182a6696" providerId="AD" clId="Web-{B54F72C7-9E6B-4D68-2028-99451358B0DD}" dt="2023-10-18T09:29:38.895" v="89"/>
          <ac:picMkLst>
            <pc:docMk/>
            <pc:sldMk cId="261656982" sldId="290"/>
            <ac:picMk id="4" creationId="{1EFA80B5-3367-2F64-4BA0-331BADC3DB61}"/>
          </ac:picMkLst>
        </pc:picChg>
      </pc:sldChg>
      <pc:sldChg chg="addSp delSp modSp new">
        <pc:chgData name="Wu, Haotian" userId="S::hw2220@ic.ac.uk::8f496f5c-0e55-420f-b87e-57d6182a6696" providerId="AD" clId="Web-{B54F72C7-9E6B-4D68-2028-99451358B0DD}" dt="2023-10-18T09:34:43.904" v="146" actId="1076"/>
        <pc:sldMkLst>
          <pc:docMk/>
          <pc:sldMk cId="1002518545" sldId="291"/>
        </pc:sldMkLst>
        <pc:spChg chg="del">
          <ac:chgData name="Wu, Haotian" userId="S::hw2220@ic.ac.uk::8f496f5c-0e55-420f-b87e-57d6182a6696" providerId="AD" clId="Web-{B54F72C7-9E6B-4D68-2028-99451358B0DD}" dt="2023-10-18T09:34:36.185" v="141"/>
          <ac:spMkLst>
            <pc:docMk/>
            <pc:sldMk cId="1002518545" sldId="291"/>
            <ac:spMk id="3" creationId="{5D6AF7D1-E01A-C86C-4B8A-EB5BF1A155E0}"/>
          </ac:spMkLst>
        </pc:spChg>
        <pc:picChg chg="add mod">
          <ac:chgData name="Wu, Haotian" userId="S::hw2220@ic.ac.uk::8f496f5c-0e55-420f-b87e-57d6182a6696" providerId="AD" clId="Web-{B54F72C7-9E6B-4D68-2028-99451358B0DD}" dt="2023-10-18T09:34:42.966" v="145" actId="1076"/>
          <ac:picMkLst>
            <pc:docMk/>
            <pc:sldMk cId="1002518545" sldId="291"/>
            <ac:picMk id="5" creationId="{5F02D3E6-8368-A7B3-40B7-6D890A7328EA}"/>
          </ac:picMkLst>
        </pc:picChg>
        <pc:picChg chg="add mod ord">
          <ac:chgData name="Wu, Haotian" userId="S::hw2220@ic.ac.uk::8f496f5c-0e55-420f-b87e-57d6182a6696" providerId="AD" clId="Web-{B54F72C7-9E6B-4D68-2028-99451358B0DD}" dt="2023-10-18T09:34:43.904" v="146" actId="1076"/>
          <ac:picMkLst>
            <pc:docMk/>
            <pc:sldMk cId="1002518545" sldId="291"/>
            <ac:picMk id="6" creationId="{50A10598-89F2-A545-7CC0-AB625010AA3E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49:55.198" v="148"/>
        <pc:sldMkLst>
          <pc:docMk/>
          <pc:sldMk cId="2969563882" sldId="292"/>
        </pc:sldMkLst>
      </pc:sldChg>
    </pc:docChg>
  </pc:docChgLst>
  <pc:docChgLst>
    <pc:chgData name="Wu, Haotian" userId="S::hw2220@ic.ac.uk::8f496f5c-0e55-420f-b87e-57d6182a6696" providerId="AD" clId="Web-{36AA8732-9016-4405-830D-08FB5E46DE2C}"/>
    <pc:docChg chg="addSld delSld modSld sldOrd">
      <pc:chgData name="Wu, Haotian" userId="S::hw2220@ic.ac.uk::8f496f5c-0e55-420f-b87e-57d6182a6696" providerId="AD" clId="Web-{36AA8732-9016-4405-830D-08FB5E46DE2C}" dt="2023-10-17T22:56:32.909" v="117" actId="20577"/>
      <pc:docMkLst>
        <pc:docMk/>
      </pc:docMkLst>
      <pc:sldChg chg="addSp delSp modSp">
        <pc:chgData name="Wu, Haotian" userId="S::hw2220@ic.ac.uk::8f496f5c-0e55-420f-b87e-57d6182a6696" providerId="AD" clId="Web-{36AA8732-9016-4405-830D-08FB5E46DE2C}" dt="2023-10-17T22:24:41.554" v="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47" creationId="{8761DDFE-071F-4200-B0AA-394476C2D2D6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2" creationId="{88263A24-0C1F-4677-B43C-4AE14E276B27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4" creationId="{0ADDB668-2CA4-4D2B-9C34-3487CA330BA8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6" creationId="{2568BC19-F052-4108-93E1-6A3D1DEC072F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8" creationId="{D5FD337D-4D6B-4C8B-B6F5-121097E09881}"/>
          </ac:spMkLst>
        </pc:spChg>
        <pc:picChg chg="mod or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4" creationId="{32C14A07-BDEC-8E4C-E6A2-B05EEB89541D}"/>
          </ac:picMkLst>
        </pc:picChg>
        <pc:picChg chg="del">
          <ac:chgData name="Wu, Haotian" userId="S::hw2220@ic.ac.uk::8f496f5c-0e55-420f-b87e-57d6182a6696" providerId="AD" clId="Web-{36AA8732-9016-4405-830D-08FB5E46DE2C}" dt="2023-10-17T22:23:19.240" v="0"/>
          <ac:picMkLst>
            <pc:docMk/>
            <pc:sldMk cId="2752785910" sldId="260"/>
            <ac:picMk id="5" creationId="{34396A96-1EB6-7054-BB64-F22B53901BA9}"/>
          </ac:picMkLst>
        </pc:picChg>
        <pc:picChg chg="add mo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6" creationId="{EA092767-EDCE-3121-36F5-17DBFA0BC419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26:11.792" v="15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2" creationId="{CE576462-A14F-E9E2-D14B-9EE1A03731DA}"/>
          </ac:spMkLst>
        </pc:spChg>
        <pc:spChg chg="add del">
          <ac:chgData name="Wu, Haotian" userId="S::hw2220@ic.ac.uk::8f496f5c-0e55-420f-b87e-57d6182a6696" providerId="AD" clId="Web-{36AA8732-9016-4405-830D-08FB5E46DE2C}" dt="2023-10-17T22:25:34.307" v="8"/>
          <ac:spMkLst>
            <pc:docMk/>
            <pc:sldMk cId="3159994533" sldId="263"/>
            <ac:spMk id="3" creationId="{0B6A3C68-F758-C23F-3359-DAF5478F1761}"/>
          </ac:spMkLst>
        </pc:spChg>
        <pc:spChg chg="add del mod">
          <ac:chgData name="Wu, Haotian" userId="S::hw2220@ic.ac.uk::8f496f5c-0e55-420f-b87e-57d6182a6696" providerId="AD" clId="Web-{36AA8732-9016-4405-830D-08FB5E46DE2C}" dt="2023-10-17T22:25:54.713" v="12"/>
          <ac:spMkLst>
            <pc:docMk/>
            <pc:sldMk cId="3159994533" sldId="263"/>
            <ac:spMk id="8" creationId="{FCAAB876-47E1-FACC-72BB-98FD1BB5ABCD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1" creationId="{69D47016-023F-44BD-981C-50E7A10A6609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3" creationId="{6D8B37B0-0682-433E-BC8D-498C04ABD9A7}"/>
          </ac:spMkLst>
        </pc:spChg>
        <pc:spChg chg="ad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8" creationId="{D4771268-CB57-404A-9271-370EB28F6090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25:31.541" v="6"/>
          <ac:picMkLst>
            <pc:docMk/>
            <pc:sldMk cId="3159994533" sldId="263"/>
            <ac:picMk id="4" creationId="{563EF7C5-607E-AFE9-B243-F27895C83311}"/>
          </ac:picMkLst>
        </pc:picChg>
        <pc:picChg chg="add del mod ord">
          <ac:chgData name="Wu, Haotian" userId="S::hw2220@ic.ac.uk::8f496f5c-0e55-420f-b87e-57d6182a6696" providerId="AD" clId="Web-{36AA8732-9016-4405-830D-08FB5E46DE2C}" dt="2023-10-17T22:25:54.104" v="11"/>
          <ac:picMkLst>
            <pc:docMk/>
            <pc:sldMk cId="3159994533" sldId="263"/>
            <ac:picMk id="5" creationId="{7C2A5ACA-13BC-9380-A1BB-375DE2D3A5C6}"/>
          </ac:picMkLst>
        </pc:picChg>
        <pc:picChg chg="del">
          <ac:chgData name="Wu, Haotian" userId="S::hw2220@ic.ac.uk::8f496f5c-0e55-420f-b87e-57d6182a6696" providerId="AD" clId="Web-{36AA8732-9016-4405-830D-08FB5E46DE2C}" dt="2023-10-17T22:25:33.541" v="7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25:58.666" v="14"/>
          <ac:picMkLst>
            <pc:docMk/>
            <pc:sldMk cId="3159994533" sldId="263"/>
            <ac:picMk id="9" creationId="{FEA1C572-E788-8C7E-A25B-F0F1FE6AAABF}"/>
          </ac:picMkLst>
        </pc:picChg>
        <pc:picChg chg="del">
          <ac:chgData name="Wu, Haotian" userId="S::hw2220@ic.ac.uk::8f496f5c-0e55-420f-b87e-57d6182a6696" providerId="AD" clId="Web-{36AA8732-9016-4405-830D-08FB5E46DE2C}" dt="2023-10-17T22:25:37.619" v="10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40:20.133" v="95"/>
        <pc:sldMkLst>
          <pc:docMk/>
          <pc:sldMk cId="3343822848" sldId="265"/>
        </pc:sldMkLst>
        <pc:spChg chg="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4" creationId="{43C19549-6741-1187-A33C-E6A0765FA898}"/>
          </ac:spMkLst>
        </pc:spChg>
        <pc:spChg chg="add del 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5" creationId="{991CE3A7-624A-F919-6B84-8D1282441FB0}"/>
          </ac:spMkLst>
        </pc:spChg>
        <pc:spChg chg="del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25" creationId="{AB45A142-4255-493C-8284-5D566C121B10}"/>
          </ac:spMkLst>
        </pc:spChg>
        <pc:spChg chg="ad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32" creationId="{D4771268-CB57-404A-9271-370EB28F6090}"/>
          </ac:spMkLst>
        </pc:spChg>
        <pc:picChg chg="add mod">
          <ac:chgData name="Wu, Haotian" userId="S::hw2220@ic.ac.uk::8f496f5c-0e55-420f-b87e-57d6182a6696" providerId="AD" clId="Web-{36AA8732-9016-4405-830D-08FB5E46DE2C}" dt="2023-10-17T22:33:15.699" v="64"/>
          <ac:picMkLst>
            <pc:docMk/>
            <pc:sldMk cId="3343822848" sldId="265"/>
            <ac:picMk id="2" creationId="{289B864F-A746-6558-E957-366160937610}"/>
          </ac:picMkLst>
        </pc:picChg>
        <pc:picChg chg="del">
          <ac:chgData name="Wu, Haotian" userId="S::hw2220@ic.ac.uk::8f496f5c-0e55-420f-b87e-57d6182a6696" providerId="AD" clId="Web-{36AA8732-9016-4405-830D-08FB5E46DE2C}" dt="2023-10-17T22:33:12.840" v="63"/>
          <ac:picMkLst>
            <pc:docMk/>
            <pc:sldMk cId="3343822848" sldId="265"/>
            <ac:picMk id="11" creationId="{FA97A685-8C67-29DA-79D0-3F9B45EC5A3E}"/>
          </ac:picMkLst>
        </pc:picChg>
        <pc:cxnChg chg="del">
          <ac:chgData name="Wu, Haotian" userId="S::hw2220@ic.ac.uk::8f496f5c-0e55-420f-b87e-57d6182a6696" providerId="AD" clId="Web-{36AA8732-9016-4405-830D-08FB5E46DE2C}" dt="2023-10-17T22:33:15.699" v="64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del">
        <pc:chgData name="Wu, Haotian" userId="S::hw2220@ic.ac.uk::8f496f5c-0e55-420f-b87e-57d6182a6696" providerId="AD" clId="Web-{36AA8732-9016-4405-830D-08FB5E46DE2C}" dt="2023-10-17T22:28:42.764" v="47"/>
        <pc:sldMkLst>
          <pc:docMk/>
          <pc:sldMk cId="2375323436" sldId="267"/>
        </pc:sldMkLst>
      </pc:sldChg>
      <pc:sldChg chg="del">
        <pc:chgData name="Wu, Haotian" userId="S::hw2220@ic.ac.uk::8f496f5c-0e55-420f-b87e-57d6182a6696" providerId="AD" clId="Web-{36AA8732-9016-4405-830D-08FB5E46DE2C}" dt="2023-10-17T22:33:24.340" v="65"/>
        <pc:sldMkLst>
          <pc:docMk/>
          <pc:sldMk cId="4174273064" sldId="268"/>
        </pc:sldMkLst>
      </pc:sldChg>
      <pc:sldChg chg="del">
        <pc:chgData name="Wu, Haotian" userId="S::hw2220@ic.ac.uk::8f496f5c-0e55-420f-b87e-57d6182a6696" providerId="AD" clId="Web-{36AA8732-9016-4405-830D-08FB5E46DE2C}" dt="2023-10-17T22:33:38.184" v="68"/>
        <pc:sldMkLst>
          <pc:docMk/>
          <pc:sldMk cId="1613983951" sldId="269"/>
        </pc:sldMkLst>
      </pc:sldChg>
      <pc:sldChg chg="del">
        <pc:chgData name="Wu, Haotian" userId="S::hw2220@ic.ac.uk::8f496f5c-0e55-420f-b87e-57d6182a6696" providerId="AD" clId="Web-{36AA8732-9016-4405-830D-08FB5E46DE2C}" dt="2023-10-17T22:33:38.168" v="67"/>
        <pc:sldMkLst>
          <pc:docMk/>
          <pc:sldMk cId="957509918" sldId="270"/>
        </pc:sldMkLst>
      </pc:sldChg>
      <pc:sldChg chg="del">
        <pc:chgData name="Wu, Haotian" userId="S::hw2220@ic.ac.uk::8f496f5c-0e55-420f-b87e-57d6182a6696" providerId="AD" clId="Web-{36AA8732-9016-4405-830D-08FB5E46DE2C}" dt="2023-10-17T22:33:38.168" v="66"/>
        <pc:sldMkLst>
          <pc:docMk/>
          <pc:sldMk cId="1448656199" sldId="271"/>
        </pc:sldMkLst>
      </pc:sldChg>
      <pc:sldChg chg="del">
        <pc:chgData name="Wu, Haotian" userId="S::hw2220@ic.ac.uk::8f496f5c-0e55-420f-b87e-57d6182a6696" providerId="AD" clId="Web-{36AA8732-9016-4405-830D-08FB5E46DE2C}" dt="2023-10-17T22:26:27.886" v="18"/>
        <pc:sldMkLst>
          <pc:docMk/>
          <pc:sldMk cId="2196872579" sldId="274"/>
        </pc:sldMkLst>
      </pc:sldChg>
      <pc:sldChg chg="del">
        <pc:chgData name="Wu, Haotian" userId="S::hw2220@ic.ac.uk::8f496f5c-0e55-420f-b87e-57d6182a6696" providerId="AD" clId="Web-{36AA8732-9016-4405-830D-08FB5E46DE2C}" dt="2023-10-17T22:26:27.886" v="17"/>
        <pc:sldMkLst>
          <pc:docMk/>
          <pc:sldMk cId="17281411" sldId="275"/>
        </pc:sldMkLst>
      </pc:sldChg>
      <pc:sldChg chg="del">
        <pc:chgData name="Wu, Haotian" userId="S::hw2220@ic.ac.uk::8f496f5c-0e55-420f-b87e-57d6182a6696" providerId="AD" clId="Web-{36AA8732-9016-4405-830D-08FB5E46DE2C}" dt="2023-10-17T22:28:39.717" v="46"/>
        <pc:sldMkLst>
          <pc:docMk/>
          <pc:sldMk cId="2572497101" sldId="276"/>
        </pc:sldMkLst>
      </pc:sldChg>
      <pc:sldChg chg="ord">
        <pc:chgData name="Wu, Haotian" userId="S::hw2220@ic.ac.uk::8f496f5c-0e55-420f-b87e-57d6182a6696" providerId="AD" clId="Web-{36AA8732-9016-4405-830D-08FB5E46DE2C}" dt="2023-10-17T22:26:18.042" v="16"/>
        <pc:sldMkLst>
          <pc:docMk/>
          <pc:sldMk cId="2953871115" sldId="277"/>
        </pc:sldMkLst>
      </pc:sldChg>
      <pc:sldChg chg="addSp delSp modSp new mod setBg">
        <pc:chgData name="Wu, Haotian" userId="S::hw2220@ic.ac.uk::8f496f5c-0e55-420f-b87e-57d6182a6696" providerId="AD" clId="Web-{36AA8732-9016-4405-830D-08FB5E46DE2C}" dt="2023-10-17T22:27:32.278" v="29"/>
        <pc:sldMkLst>
          <pc:docMk/>
          <pc:sldMk cId="2728866963" sldId="278"/>
        </pc:sldMkLst>
        <pc:spChg chg="mo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2" creationId="{E6D64C3A-E5DF-95E8-09E4-6B0A361E67C5}"/>
          </ac:spMkLst>
        </pc:spChg>
        <pc:spChg chg="del">
          <ac:chgData name="Wu, Haotian" userId="S::hw2220@ic.ac.uk::8f496f5c-0e55-420f-b87e-57d6182a6696" providerId="AD" clId="Web-{36AA8732-9016-4405-830D-08FB5E46DE2C}" dt="2023-10-17T22:27:23.481" v="27"/>
          <ac:spMkLst>
            <pc:docMk/>
            <pc:sldMk cId="2728866963" sldId="278"/>
            <ac:spMk id="3" creationId="{A596D47B-6C1F-FCE5-0E76-1C29D481B529}"/>
          </ac:spMkLst>
        </pc:spChg>
        <pc:spChg chg="ad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27:32.278" v="29"/>
          <ac:picMkLst>
            <pc:docMk/>
            <pc:sldMk cId="2728866963" sldId="278"/>
            <ac:picMk id="4" creationId="{EACFC760-1CD2-915C-1D35-27FEA2B2828D}"/>
          </ac:picMkLst>
        </pc:picChg>
      </pc:sldChg>
      <pc:sldChg chg="modSp new del">
        <pc:chgData name="Wu, Haotian" userId="S::hw2220@ic.ac.uk::8f496f5c-0e55-420f-b87e-57d6182a6696" providerId="AD" clId="Web-{36AA8732-9016-4405-830D-08FB5E46DE2C}" dt="2023-10-17T22:28:06.591" v="45"/>
        <pc:sldMkLst>
          <pc:docMk/>
          <pc:sldMk cId="2553189238" sldId="279"/>
        </pc:sldMkLst>
        <pc:spChg chg="mod">
          <ac:chgData name="Wu, Haotian" userId="S::hw2220@ic.ac.uk::8f496f5c-0e55-420f-b87e-57d6182a6696" providerId="AD" clId="Web-{36AA8732-9016-4405-830D-08FB5E46DE2C}" dt="2023-10-17T22:27:46.153" v="31" actId="20577"/>
          <ac:spMkLst>
            <pc:docMk/>
            <pc:sldMk cId="2553189238" sldId="279"/>
            <ac:spMk id="2" creationId="{58E70702-CD5F-3195-6EC8-D62447486E22}"/>
          </ac:spMkLst>
        </pc:spChg>
        <pc:spChg chg="mod">
          <ac:chgData name="Wu, Haotian" userId="S::hw2220@ic.ac.uk::8f496f5c-0e55-420f-b87e-57d6182a6696" providerId="AD" clId="Web-{36AA8732-9016-4405-830D-08FB5E46DE2C}" dt="2023-10-17T22:27:57.513" v="44" actId="20577"/>
          <ac:spMkLst>
            <pc:docMk/>
            <pc:sldMk cId="2553189238" sldId="279"/>
            <ac:spMk id="3" creationId="{14B78C02-14EF-BAF9-EF3B-65F70B3751D0}"/>
          </ac:spMkLst>
        </pc:spChg>
      </pc:sldChg>
      <pc:sldChg chg="addSp delSp modSp new ord">
        <pc:chgData name="Wu, Haotian" userId="S::hw2220@ic.ac.uk::8f496f5c-0e55-420f-b87e-57d6182a6696" providerId="AD" clId="Web-{36AA8732-9016-4405-830D-08FB5E46DE2C}" dt="2023-10-17T22:32:03.838" v="61"/>
        <pc:sldMkLst>
          <pc:docMk/>
          <pc:sldMk cId="4099360028" sldId="279"/>
        </pc:sldMkLst>
        <pc:spChg chg="del">
          <ac:chgData name="Wu, Haotian" userId="S::hw2220@ic.ac.uk::8f496f5c-0e55-420f-b87e-57d6182a6696" providerId="AD" clId="Web-{36AA8732-9016-4405-830D-08FB5E46DE2C}" dt="2023-10-17T22:31:43.603" v="54"/>
          <ac:spMkLst>
            <pc:docMk/>
            <pc:sldMk cId="4099360028" sldId="279"/>
            <ac:spMk id="2" creationId="{7F2F835B-68E2-6906-C288-C47542A23AB4}"/>
          </ac:spMkLst>
        </pc:spChg>
        <pc:spChg chg="del">
          <ac:chgData name="Wu, Haotian" userId="S::hw2220@ic.ac.uk::8f496f5c-0e55-420f-b87e-57d6182a6696" providerId="AD" clId="Web-{36AA8732-9016-4405-830D-08FB5E46DE2C}" dt="2023-10-17T22:31:44.978" v="55"/>
          <ac:spMkLst>
            <pc:docMk/>
            <pc:sldMk cId="4099360028" sldId="279"/>
            <ac:spMk id="3" creationId="{93055487-5DF0-E0B4-CA46-F4F9DD49F3DC}"/>
          </ac:spMkLst>
        </pc:spChg>
        <pc:spChg chg="add del mod">
          <ac:chgData name="Wu, Haotian" userId="S::hw2220@ic.ac.uk::8f496f5c-0e55-420f-b87e-57d6182a6696" providerId="AD" clId="Web-{36AA8732-9016-4405-830D-08FB5E46DE2C}" dt="2023-10-17T22:31:35.603" v="52"/>
          <ac:spMkLst>
            <pc:docMk/>
            <pc:sldMk cId="4099360028" sldId="279"/>
            <ac:spMk id="4" creationId="{88CC6E5A-37B8-0AD3-36D6-CC03C7367A68}"/>
          </ac:spMkLst>
        </pc:spChg>
        <pc:picChg chg="add mod">
          <ac:chgData name="Wu, Haotian" userId="S::hw2220@ic.ac.uk::8f496f5c-0e55-420f-b87e-57d6182a6696" providerId="AD" clId="Web-{36AA8732-9016-4405-830D-08FB5E46DE2C}" dt="2023-10-17T22:31:52.697" v="59" actId="1076"/>
          <ac:picMkLst>
            <pc:docMk/>
            <pc:sldMk cId="4099360028" sldId="279"/>
            <ac:picMk id="5" creationId="{D7102927-FEE9-2AC3-7F76-D35BDEC25656}"/>
          </ac:picMkLst>
        </pc:picChg>
      </pc:sldChg>
      <pc:sldChg chg="addSp delSp modSp new mod ord setBg">
        <pc:chgData name="Wu, Haotian" userId="S::hw2220@ic.ac.uk::8f496f5c-0e55-420f-b87e-57d6182a6696" providerId="AD" clId="Web-{36AA8732-9016-4405-830D-08FB5E46DE2C}" dt="2023-10-17T22:40:23.461" v="96"/>
        <pc:sldMkLst>
          <pc:docMk/>
          <pc:sldMk cId="581000181" sldId="280"/>
        </pc:sldMkLst>
        <pc:spChg chg="mod">
          <ac:chgData name="Wu, Haotian" userId="S::hw2220@ic.ac.uk::8f496f5c-0e55-420f-b87e-57d6182a6696" providerId="AD" clId="Web-{36AA8732-9016-4405-830D-08FB5E46DE2C}" dt="2023-10-17T22:40:06.523" v="93" actId="20577"/>
          <ac:spMkLst>
            <pc:docMk/>
            <pc:sldMk cId="581000181" sldId="280"/>
            <ac:spMk id="2" creationId="{792DE684-1BD8-557A-32CC-943C9C837895}"/>
          </ac:spMkLst>
        </pc:spChg>
        <pc:spChg chg="del">
          <ac:chgData name="Wu, Haotian" userId="S::hw2220@ic.ac.uk::8f496f5c-0e55-420f-b87e-57d6182a6696" providerId="AD" clId="Web-{36AA8732-9016-4405-830D-08FB5E46DE2C}" dt="2023-10-17T22:39:38.804" v="83"/>
          <ac:spMkLst>
            <pc:docMk/>
            <pc:sldMk cId="581000181" sldId="280"/>
            <ac:spMk id="3" creationId="{91FEF67D-A993-E009-5E7A-ACF6343F8EBB}"/>
          </ac:spMkLst>
        </pc:spChg>
        <pc:spChg chg="add">
          <ac:chgData name="Wu, Haotian" userId="S::hw2220@ic.ac.uk::8f496f5c-0e55-420f-b87e-57d6182a6696" providerId="AD" clId="Web-{36AA8732-9016-4405-830D-08FB5E46DE2C}" dt="2023-10-17T22:39:57.429" v="87"/>
          <ac:spMkLst>
            <pc:docMk/>
            <pc:sldMk cId="581000181" sldId="280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39:57.429" v="87"/>
          <ac:picMkLst>
            <pc:docMk/>
            <pc:sldMk cId="581000181" sldId="280"/>
            <ac:picMk id="4" creationId="{D923C24E-B95F-AC40-A673-5016D8287DE8}"/>
          </ac:picMkLst>
        </pc:picChg>
      </pc:sldChg>
      <pc:sldChg chg="addSp delSp modSp new mod setBg addAnim">
        <pc:chgData name="Wu, Haotian" userId="S::hw2220@ic.ac.uk::8f496f5c-0e55-420f-b87e-57d6182a6696" providerId="AD" clId="Web-{36AA8732-9016-4405-830D-08FB5E46DE2C}" dt="2023-10-17T22:55:44.611" v="113"/>
        <pc:sldMkLst>
          <pc:docMk/>
          <pc:sldMk cId="428051874" sldId="281"/>
        </pc:sldMkLst>
        <pc:spChg chg="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2" creationId="{709C348B-904E-A89C-127E-A1F61DEC93DD}"/>
          </ac:spMkLst>
        </pc:spChg>
        <pc:spChg chg="add del">
          <ac:chgData name="Wu, Haotian" userId="S::hw2220@ic.ac.uk::8f496f5c-0e55-420f-b87e-57d6182a6696" providerId="AD" clId="Web-{36AA8732-9016-4405-830D-08FB5E46DE2C}" dt="2023-10-17T22:55:37.080" v="110"/>
          <ac:spMkLst>
            <pc:docMk/>
            <pc:sldMk cId="428051874" sldId="281"/>
            <ac:spMk id="3" creationId="{6D17BCDD-4669-E6FC-ECA4-2F166610C90B}"/>
          </ac:spMkLst>
        </pc:spChg>
        <pc:spChg chg="add 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4" creationId="{48839C20-1309-891E-CFFD-DC5E899D4131}"/>
          </ac:spMkLst>
        </pc:spChg>
        <pc:spChg chg="add del mod">
          <ac:chgData name="Wu, Haotian" userId="S::hw2220@ic.ac.uk::8f496f5c-0e55-420f-b87e-57d6182a6696" providerId="AD" clId="Web-{36AA8732-9016-4405-830D-08FB5E46DE2C}" dt="2023-10-17T22:54:54.298" v="105"/>
          <ac:spMkLst>
            <pc:docMk/>
            <pc:sldMk cId="428051874" sldId="281"/>
            <ac:spMk id="5" creationId="{4A6A92D4-6927-B5E7-959B-F108A5F4F649}"/>
          </ac:spMkLst>
        </pc:spChg>
        <pc:spChg chg="ad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12" creationId="{04812C46-200A-4DEB-A05E-3ED6C68C2387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55:19.564" v="109"/>
          <ac:picMkLst>
            <pc:docMk/>
            <pc:sldMk cId="428051874" sldId="281"/>
            <ac:picMk id="6" creationId="{63321335-612F-8880-4EB2-09BC235D2658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55:44.611" v="112"/>
          <ac:picMkLst>
            <pc:docMk/>
            <pc:sldMk cId="428051874" sldId="281"/>
            <ac:picMk id="7" creationId="{8216F8BD-8274-6F0C-0B29-C5F41F7925DD}"/>
          </ac:picMkLst>
        </pc:picChg>
      </pc:sldChg>
      <pc:sldChg chg="new">
        <pc:chgData name="Wu, Haotian" userId="S::hw2220@ic.ac.uk::8f496f5c-0e55-420f-b87e-57d6182a6696" providerId="AD" clId="Web-{36AA8732-9016-4405-830D-08FB5E46DE2C}" dt="2023-10-17T22:55:51.767" v="114"/>
        <pc:sldMkLst>
          <pc:docMk/>
          <pc:sldMk cId="4285960950" sldId="282"/>
        </pc:sldMkLst>
      </pc:sldChg>
      <pc:sldChg chg="modSp new">
        <pc:chgData name="Wu, Haotian" userId="S::hw2220@ic.ac.uk::8f496f5c-0e55-420f-b87e-57d6182a6696" providerId="AD" clId="Web-{36AA8732-9016-4405-830D-08FB5E46DE2C}" dt="2023-10-17T22:56:32.909" v="117" actId="20577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36AA8732-9016-4405-830D-08FB5E46DE2C}" dt="2023-10-17T22:56:32.909" v="117" actId="20577"/>
          <ac:spMkLst>
            <pc:docMk/>
            <pc:sldMk cId="1370202213" sldId="283"/>
            <ac:spMk id="2" creationId="{6004A175-D14C-7BCE-F950-D502D6C1D309}"/>
          </ac:spMkLst>
        </pc:spChg>
      </pc:sldChg>
    </pc:docChg>
  </pc:docChgLst>
  <pc:docChgLst>
    <pc:chgData name="Wu, Haotian" userId="S::hw2220@ic.ac.uk::8f496f5c-0e55-420f-b87e-57d6182a6696" providerId="AD" clId="Web-{F6B091DB-CB7F-7732-43B1-7AA1F5D45856}"/>
    <pc:docChg chg="addSld modSld">
      <pc:chgData name="Wu, Haotian" userId="S::hw2220@ic.ac.uk::8f496f5c-0e55-420f-b87e-57d6182a6696" providerId="AD" clId="Web-{F6B091DB-CB7F-7732-43B1-7AA1F5D45856}" dt="2022-08-24T10:27:00.021" v="121" actId="1076"/>
      <pc:docMkLst>
        <pc:docMk/>
      </pc:docMkLst>
      <pc:sldChg chg="modSp">
        <pc:chgData name="Wu, Haotian" userId="S::hw2220@ic.ac.uk::8f496f5c-0e55-420f-b87e-57d6182a6696" providerId="AD" clId="Web-{F6B091DB-CB7F-7732-43B1-7AA1F5D45856}" dt="2022-08-24T10:08:12.256" v="7" actId="20577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F6B091DB-CB7F-7732-43B1-7AA1F5D45856}" dt="2022-08-24T10:08:12.256" v="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Wu, Haotian" userId="S::hw2220@ic.ac.uk::8f496f5c-0e55-420f-b87e-57d6182a6696" providerId="AD" clId="Web-{F6B091DB-CB7F-7732-43B1-7AA1F5D45856}" dt="2022-08-24T10:09:22.133" v="63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F6B091DB-CB7F-7732-43B1-7AA1F5D45856}" dt="2022-08-24T10:08:25.975" v="10" actId="2057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F6B091DB-CB7F-7732-43B1-7AA1F5D45856}" dt="2022-08-24T10:09:22.133" v="63" actId="20577"/>
          <ac:spMkLst>
            <pc:docMk/>
            <pc:sldMk cId="268102763" sldId="257"/>
            <ac:spMk id="3" creationId="{3B73BB08-D08B-DD90-BAEE-94517893210C}"/>
          </ac:spMkLst>
        </pc:spChg>
      </pc:sldChg>
      <pc:sldChg chg="addSp modSp new">
        <pc:chgData name="Wu, Haotian" userId="S::hw2220@ic.ac.uk::8f496f5c-0e55-420f-b87e-57d6182a6696" providerId="AD" clId="Web-{F6B091DB-CB7F-7732-43B1-7AA1F5D45856}" dt="2022-08-24T10:13:33.343" v="92" actId="1076"/>
        <pc:sldMkLst>
          <pc:docMk/>
          <pc:sldMk cId="843036724" sldId="258"/>
        </pc:sldMkLst>
        <pc:spChg chg="mod">
          <ac:chgData name="Wu, Haotian" userId="S::hw2220@ic.ac.uk::8f496f5c-0e55-420f-b87e-57d6182a6696" providerId="AD" clId="Web-{F6B091DB-CB7F-7732-43B1-7AA1F5D45856}" dt="2022-08-24T10:11:20.402" v="66" actId="20577"/>
          <ac:spMkLst>
            <pc:docMk/>
            <pc:sldMk cId="843036724" sldId="258"/>
            <ac:spMk id="2" creationId="{51A134CA-C0BF-1590-7E15-26EA133D266D}"/>
          </ac:spMkLst>
        </pc:spChg>
        <pc:spChg chg="mod">
          <ac:chgData name="Wu, Haotian" userId="S::hw2220@ic.ac.uk::8f496f5c-0e55-420f-b87e-57d6182a6696" providerId="AD" clId="Web-{F6B091DB-CB7F-7732-43B1-7AA1F5D45856}" dt="2022-08-24T10:13:15.124" v="86" actId="20577"/>
          <ac:spMkLst>
            <pc:docMk/>
            <pc:sldMk cId="843036724" sldId="258"/>
            <ac:spMk id="3" creationId="{3DC4BB83-97FC-2F30-59CA-3BC4B5A7D9B3}"/>
          </ac:spMkLst>
        </pc:spChg>
        <pc:picChg chg="add mod">
          <ac:chgData name="Wu, Haotian" userId="S::hw2220@ic.ac.uk::8f496f5c-0e55-420f-b87e-57d6182a6696" providerId="AD" clId="Web-{F6B091DB-CB7F-7732-43B1-7AA1F5D45856}" dt="2022-08-24T10:13:20.843" v="90" actId="1076"/>
          <ac:picMkLst>
            <pc:docMk/>
            <pc:sldMk cId="843036724" sldId="258"/>
            <ac:picMk id="4" creationId="{E06056B8-1AC8-B3F7-5F52-3E1E575C2EEE}"/>
          </ac:picMkLst>
        </pc:picChg>
        <pc:picChg chg="add mod">
          <ac:chgData name="Wu, Haotian" userId="S::hw2220@ic.ac.uk::8f496f5c-0e55-420f-b87e-57d6182a6696" providerId="AD" clId="Web-{F6B091DB-CB7F-7732-43B1-7AA1F5D45856}" dt="2022-08-24T10:13:33.343" v="92" actId="1076"/>
          <ac:picMkLst>
            <pc:docMk/>
            <pc:sldMk cId="843036724" sldId="258"/>
            <ac:picMk id="5" creationId="{85028534-2FEA-95F9-8018-9638FA6EA6BE}"/>
          </ac:picMkLst>
        </pc:picChg>
      </pc:sldChg>
      <pc:sldChg chg="addSp delSp modSp new">
        <pc:chgData name="Wu, Haotian" userId="S::hw2220@ic.ac.uk::8f496f5c-0e55-420f-b87e-57d6182a6696" providerId="AD" clId="Web-{F6B091DB-CB7F-7732-43B1-7AA1F5D45856}" dt="2022-08-24T10:27:00.021" v="121" actId="1076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F6B091DB-CB7F-7732-43B1-7AA1F5D45856}" dt="2022-08-24T10:18:05.804" v="97" actId="2057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F6B091DB-CB7F-7732-43B1-7AA1F5D45856}" dt="2022-08-24T10:20:00.885" v="102" actId="20577"/>
          <ac:spMkLst>
            <pc:docMk/>
            <pc:sldMk cId="2920754424" sldId="259"/>
            <ac:spMk id="3" creationId="{E961E690-1F56-52FC-9BA8-961CF03F1A38}"/>
          </ac:spMkLst>
        </pc:spChg>
        <pc:picChg chg="add del mod">
          <ac:chgData name="Wu, Haotian" userId="S::hw2220@ic.ac.uk::8f496f5c-0e55-420f-b87e-57d6182a6696" providerId="AD" clId="Web-{F6B091DB-CB7F-7732-43B1-7AA1F5D45856}" dt="2022-08-24T10:26:48.130" v="118"/>
          <ac:picMkLst>
            <pc:docMk/>
            <pc:sldMk cId="2920754424" sldId="259"/>
            <ac:picMk id="4" creationId="{577C4AD0-F486-9352-2A77-23E4A6022C12}"/>
          </ac:picMkLst>
        </pc:picChg>
        <pc:picChg chg="add mod">
          <ac:chgData name="Wu, Haotian" userId="S::hw2220@ic.ac.uk::8f496f5c-0e55-420f-b87e-57d6182a6696" providerId="AD" clId="Web-{F6B091DB-CB7F-7732-43B1-7AA1F5D45856}" dt="2022-08-24T10:27:00.021" v="121" actId="1076"/>
          <ac:picMkLst>
            <pc:docMk/>
            <pc:sldMk cId="2920754424" sldId="259"/>
            <ac:picMk id="5" creationId="{EEDED968-61DD-3555-15EB-990A79FB6F5E}"/>
          </ac:picMkLst>
        </pc:picChg>
      </pc:sldChg>
    </pc:docChg>
  </pc:docChgLst>
  <pc:docChgLst>
    <pc:chgData name="Wu, Haotian" userId="S::hw2220@ic.ac.uk::8f496f5c-0e55-420f-b87e-57d6182a6696" providerId="AD" clId="Web-{3C04268C-75F4-1EBA-378D-3B7012CA10B7}"/>
    <pc:docChg chg="addSld modSld sldOrd">
      <pc:chgData name="Wu, Haotian" userId="S::hw2220@ic.ac.uk::8f496f5c-0e55-420f-b87e-57d6182a6696" providerId="AD" clId="Web-{3C04268C-75F4-1EBA-378D-3B7012CA10B7}" dt="2023-10-17T17:12:12.848" v="153"/>
      <pc:docMkLst>
        <pc:docMk/>
      </pc:docMkLst>
      <pc:sldChg chg="addSp delSp modSp mod setBg delAnim setClrOvrMap">
        <pc:chgData name="Wu, Haotian" userId="S::hw2220@ic.ac.uk::8f496f5c-0e55-420f-b87e-57d6182a6696" providerId="AD" clId="Web-{3C04268C-75F4-1EBA-378D-3B7012CA10B7}" dt="2023-10-17T13:51:21.965" v="142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Wu, Haotian" userId="S::hw2220@ic.ac.uk::8f496f5c-0e55-420f-b87e-57d6182a6696" providerId="AD" clId="Web-{3C04268C-75F4-1EBA-378D-3B7012CA10B7}" dt="2023-10-17T13:28:55.579" v="2"/>
          <ac:spMkLst>
            <pc:docMk/>
            <pc:sldMk cId="109857222" sldId="256"/>
            <ac:spMk id="9" creationId="{E49CC64F-7275-4E33-961B-0C5CDC439875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4" creationId="{A3363022-C969-41E9-8EB2-E4C94908C1FA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6" creationId="{8D1AD6B3-BE88-4CEB-BA17-790657CC4729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6" creationId="{23D09407-53BC-485E-B4CE-BC5E4FC4B25B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8" creationId="{921DB988-49FC-4608-B0A2-E2F3A4019041}"/>
          </ac:spMkLst>
        </pc:spChg>
        <pc:spChg chg="ad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45" creationId="{AC477752-ACCA-41C1-9B1D-D0CED1F9CBDD}"/>
          </ac:spMkLst>
        </pc:spChg>
        <pc:grpChg chg="add del">
          <ac:chgData name="Wu, Haotian" userId="S::hw2220@ic.ac.uk::8f496f5c-0e55-420f-b87e-57d6182a6696" providerId="AD" clId="Web-{3C04268C-75F4-1EBA-378D-3B7012CA10B7}" dt="2023-10-17T13:29:12.376" v="4"/>
          <ac:grpSpMkLst>
            <pc:docMk/>
            <pc:sldMk cId="109857222" sldId="256"/>
            <ac:grpSpMk id="18" creationId="{89D1390B-7E13-4B4F-9CB2-391063412E54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0" creationId="{E9B930FD-8671-4C4C-ADCF-73AC1D0CD417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6" creationId="{383C2651-AE0C-4AE4-8725-E2F9414FE219}"/>
          </ac:grpSpMkLst>
        </pc:grpChg>
        <pc:picChg chg="add mod">
          <ac:chgData name="Wu, Haotian" userId="S::hw2220@ic.ac.uk::8f496f5c-0e55-420f-b87e-57d6182a6696" providerId="AD" clId="Web-{3C04268C-75F4-1EBA-378D-3B7012CA10B7}" dt="2023-10-17T13:51:21.965" v="142"/>
          <ac:picMkLst>
            <pc:docMk/>
            <pc:sldMk cId="109857222" sldId="256"/>
            <ac:picMk id="4" creationId="{29D9A116-7410-11D4-9212-4A8A42963603}"/>
          </ac:picMkLst>
        </pc:picChg>
        <pc:picChg chg="del">
          <ac:chgData name="Wu, Haotian" userId="S::hw2220@ic.ac.uk::8f496f5c-0e55-420f-b87e-57d6182a6696" providerId="AD" clId="Web-{3C04268C-75F4-1EBA-378D-3B7012CA10B7}" dt="2023-10-17T13:28:41.407" v="1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3:50:45.042" v="140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3C04268C-75F4-1EBA-378D-3B7012CA10B7}" dt="2023-10-17T13:50:45.042" v="140" actId="20577"/>
          <ac:spMkLst>
            <pc:docMk/>
            <pc:sldMk cId="268102763" sldId="257"/>
            <ac:spMk id="3" creationId="{3B73BB08-D08B-DD90-BAEE-94517893210C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4" creationId="{04812C46-200A-4DEB-A05E-3ED6C68C2387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6" creationId="{D1EA859B-E555-4109-94F3-6700E046E008}"/>
          </ac:spMkLst>
        </pc:spChg>
        <pc:picChg chg="add mod ord">
          <ac:chgData name="Wu, Haotian" userId="S::hw2220@ic.ac.uk::8f496f5c-0e55-420f-b87e-57d6182a6696" providerId="AD" clId="Web-{3C04268C-75F4-1EBA-378D-3B7012CA10B7}" dt="2023-10-17T13:32:15.833" v="7"/>
          <ac:picMkLst>
            <pc:docMk/>
            <pc:sldMk cId="268102763" sldId="257"/>
            <ac:picMk id="4" creationId="{BBFF4A7E-BDE6-308C-D97B-6597EE26E0C3}"/>
          </ac:picMkLst>
        </pc:picChg>
        <pc:picChg chg="del">
          <ac:chgData name="Wu, Haotian" userId="S::hw2220@ic.ac.uk::8f496f5c-0e55-420f-b87e-57d6182a6696" providerId="AD" clId="Web-{3C04268C-75F4-1EBA-378D-3B7012CA10B7}" dt="2023-10-17T13:32:11.536" v="5"/>
          <ac:picMkLst>
            <pc:docMk/>
            <pc:sldMk cId="268102763" sldId="257"/>
            <ac:picMk id="5" creationId="{170AF1F3-4506-98CF-ABDE-9363BCBBF721}"/>
          </ac:picMkLst>
        </pc:picChg>
        <pc:cxnChg chg="del">
          <ac:chgData name="Wu, Haotian" userId="S::hw2220@ic.ac.uk::8f496f5c-0e55-420f-b87e-57d6182a6696" providerId="AD" clId="Web-{3C04268C-75F4-1EBA-378D-3B7012CA10B7}" dt="2023-10-17T13:32:15.833" v="7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">
        <pc:chgData name="Wu, Haotian" userId="S::hw2220@ic.ac.uk::8f496f5c-0e55-420f-b87e-57d6182a6696" providerId="AD" clId="Web-{3C04268C-75F4-1EBA-378D-3B7012CA10B7}" dt="2023-10-17T13:37:27.605" v="17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3" creationId="{E961E690-1F56-52FC-9BA8-961CF03F1A38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0" creationId="{5E39A796-BE83-48B1-B33F-35C4A32AAB57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2" creationId="{72F84B47-E267-4194-8194-831DB7B5547F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7" creationId="{2B97F24A-32CE-4C1C-A50D-3016B394DCFB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9" creationId="{CD8B4F24-440B-49E9-B85D-733523DC064B}"/>
          </ac:spMkLst>
        </pc:spChg>
        <pc:picChg chg="add del mod">
          <ac:chgData name="Wu, Haotian" userId="S::hw2220@ic.ac.uk::8f496f5c-0e55-420f-b87e-57d6182a6696" providerId="AD" clId="Web-{3C04268C-75F4-1EBA-378D-3B7012CA10B7}" dt="2023-10-17T13:37:15.776" v="14"/>
          <ac:picMkLst>
            <pc:docMk/>
            <pc:sldMk cId="2920754424" sldId="259"/>
            <ac:picMk id="4" creationId="{5B53552B-6F33-465C-4A4B-2E824B771EC1}"/>
          </ac:picMkLst>
        </pc:picChg>
        <pc:picChg chg="del">
          <ac:chgData name="Wu, Haotian" userId="S::hw2220@ic.ac.uk::8f496f5c-0e55-420f-b87e-57d6182a6696" providerId="AD" clId="Web-{3C04268C-75F4-1EBA-378D-3B7012CA10B7}" dt="2023-10-17T13:37:12.917" v="12"/>
          <ac:picMkLst>
            <pc:docMk/>
            <pc:sldMk cId="2920754424" sldId="259"/>
            <ac:picMk id="5" creationId="{EEDED968-61DD-3555-15EB-990A79FB6F5E}"/>
          </ac:picMkLst>
        </pc:picChg>
        <pc:picChg chg="add mod">
          <ac:chgData name="Wu, Haotian" userId="S::hw2220@ic.ac.uk::8f496f5c-0e55-420f-b87e-57d6182a6696" providerId="AD" clId="Web-{3C04268C-75F4-1EBA-378D-3B7012CA10B7}" dt="2023-10-17T13:37:27.605" v="17"/>
          <ac:picMkLst>
            <pc:docMk/>
            <pc:sldMk cId="2920754424" sldId="259"/>
            <ac:picMk id="6" creationId="{4AB1BA9D-6644-2C54-F0AF-3F291B790C3A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7:12:12.848" v="15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1" creationId="{69D47016-023F-44BD-981C-50E7A10A6609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2" creationId="{6D8B37B0-0682-433E-BC8D-498C04ABD9A7}"/>
          </ac:spMkLst>
        </pc:spChg>
        <pc:spChg chg="ad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7" creationId="{8761DDFE-071F-4200-B0AA-394476C2D2D6}"/>
          </ac:spMkLst>
        </pc:spChg>
        <pc:picChg chg="add 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4" creationId="{32C14A07-BDEC-8E4C-E6A2-B05EEB89541D}"/>
          </ac:picMkLst>
        </pc:picChg>
        <pc:picChg chg="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5" creationId="{34396A96-1EB6-7054-BB64-F22B53901BA9}"/>
          </ac:picMkLst>
        </pc:picChg>
        <pc:picChg chg="del">
          <ac:chgData name="Wu, Haotian" userId="S::hw2220@ic.ac.uk::8f496f5c-0e55-420f-b87e-57d6182a6696" providerId="AD" clId="Web-{3C04268C-75F4-1EBA-378D-3B7012CA10B7}" dt="2023-10-17T13:53:21.374" v="152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delSp modSp ord">
        <pc:chgData name="Wu, Haotian" userId="S::hw2220@ic.ac.uk::8f496f5c-0e55-420f-b87e-57d6182a6696" providerId="AD" clId="Web-{3C04268C-75F4-1EBA-378D-3B7012CA10B7}" dt="2023-10-17T13:50:26.261" v="132"/>
        <pc:sldMkLst>
          <pc:docMk/>
          <pc:sldMk cId="3233015845" sldId="261"/>
        </pc:sldMkLst>
        <pc:spChg chg="del">
          <ac:chgData name="Wu, Haotian" userId="S::hw2220@ic.ac.uk::8f496f5c-0e55-420f-b87e-57d6182a6696" providerId="AD" clId="Web-{3C04268C-75F4-1EBA-378D-3B7012CA10B7}" dt="2023-10-17T13:50:13.948" v="128"/>
          <ac:spMkLst>
            <pc:docMk/>
            <pc:sldMk cId="3233015845" sldId="261"/>
            <ac:spMk id="3" creationId="{DD185B83-43F0-2A92-BEC8-6911764D9CC4}"/>
          </ac:spMkLst>
        </pc:spChg>
        <pc:picChg chg="add mod ord">
          <ac:chgData name="Wu, Haotian" userId="S::hw2220@ic.ac.uk::8f496f5c-0e55-420f-b87e-57d6182a6696" providerId="AD" clId="Web-{3C04268C-75F4-1EBA-378D-3B7012CA10B7}" dt="2023-10-17T13:50:21.917" v="131" actId="1076"/>
          <ac:picMkLst>
            <pc:docMk/>
            <pc:sldMk cId="3233015845" sldId="261"/>
            <ac:picMk id="4" creationId="{BCA077D7-EF02-3BF0-F2F8-44771F9F8612}"/>
          </ac:picMkLst>
        </pc:picChg>
        <pc:picChg chg="del">
          <ac:chgData name="Wu, Haotian" userId="S::hw2220@ic.ac.uk::8f496f5c-0e55-420f-b87e-57d6182a6696" providerId="AD" clId="Web-{3C04268C-75F4-1EBA-378D-3B7012CA10B7}" dt="2023-10-17T13:50:16.698" v="129"/>
          <ac:picMkLst>
            <pc:docMk/>
            <pc:sldMk cId="3233015845" sldId="261"/>
            <ac:picMk id="5" creationId="{1DFADA8B-4A06-73F2-3B83-10F4A6497D7C}"/>
          </ac:picMkLst>
        </pc:picChg>
      </pc:sldChg>
      <pc:sldChg chg="modSp">
        <pc:chgData name="Wu, Haotian" userId="S::hw2220@ic.ac.uk::8f496f5c-0e55-420f-b87e-57d6182a6696" providerId="AD" clId="Web-{3C04268C-75F4-1EBA-378D-3B7012CA10B7}" dt="2023-10-17T13:52:07.122" v="148" actId="20577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C04268C-75F4-1EBA-378D-3B7012CA10B7}" dt="2023-10-17T13:52:07.122" v="148" actId="20577"/>
          <ac:spMkLst>
            <pc:docMk/>
            <pc:sldMk cId="3159994533" sldId="263"/>
            <ac:spMk id="2" creationId="{CE576462-A14F-E9E2-D14B-9EE1A03731DA}"/>
          </ac:spMkLst>
        </pc:spChg>
      </pc:sldChg>
      <pc:sldChg chg="addSp delSp modSp new mod ord setBg">
        <pc:chgData name="Wu, Haotian" userId="S::hw2220@ic.ac.uk::8f496f5c-0e55-420f-b87e-57d6182a6696" providerId="AD" clId="Web-{3C04268C-75F4-1EBA-378D-3B7012CA10B7}" dt="2023-10-17T13:49:15.884" v="127"/>
        <pc:sldMkLst>
          <pc:docMk/>
          <pc:sldMk cId="2953871115" sldId="277"/>
        </pc:sldMkLst>
        <pc:spChg chg="mo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2" creationId="{216D9180-4082-EFCB-F64E-424B9AF599BB}"/>
          </ac:spMkLst>
        </pc:spChg>
        <pc:spChg chg="del">
          <ac:chgData name="Wu, Haotian" userId="S::hw2220@ic.ac.uk::8f496f5c-0e55-420f-b87e-57d6182a6696" providerId="AD" clId="Web-{3C04268C-75F4-1EBA-378D-3B7012CA10B7}" dt="2023-10-17T13:36:18.228" v="11"/>
          <ac:spMkLst>
            <pc:docMk/>
            <pc:sldMk cId="2953871115" sldId="277"/>
            <ac:spMk id="3" creationId="{F4E0A689-96F6-C1CC-7998-5DA7119688C3}"/>
          </ac:spMkLst>
        </pc:spChg>
        <pc:spChg chg="add mod">
          <ac:chgData name="Wu, Haotian" userId="S::hw2220@ic.ac.uk::8f496f5c-0e55-420f-b87e-57d6182a6696" providerId="AD" clId="Web-{3C04268C-75F4-1EBA-378D-3B7012CA10B7}" dt="2023-10-17T13:39:47.654" v="39" actId="20577"/>
          <ac:spMkLst>
            <pc:docMk/>
            <pc:sldMk cId="2953871115" sldId="277"/>
            <ac:spMk id="5" creationId="{12DA0A9D-7E23-C247-8EFC-D6174A56FF7C}"/>
          </ac:spMkLst>
        </pc:spChg>
        <pc:spChg chg="add mod">
          <ac:chgData name="Wu, Haotian" userId="S::hw2220@ic.ac.uk::8f496f5c-0e55-420f-b87e-57d6182a6696" providerId="AD" clId="Web-{3C04268C-75F4-1EBA-378D-3B7012CA10B7}" dt="2023-10-17T13:40:39.030" v="51" actId="14100"/>
          <ac:spMkLst>
            <pc:docMk/>
            <pc:sldMk cId="2953871115" sldId="277"/>
            <ac:spMk id="6" creationId="{D3710345-C540-054E-8470-267977033403}"/>
          </ac:spMkLst>
        </pc:spChg>
        <pc:spChg chg="add mod">
          <ac:chgData name="Wu, Haotian" userId="S::hw2220@ic.ac.uk::8f496f5c-0e55-420f-b87e-57d6182a6696" providerId="AD" clId="Web-{3C04268C-75F4-1EBA-378D-3B7012CA10B7}" dt="2023-10-17T13:41:39.563" v="59" actId="20577"/>
          <ac:spMkLst>
            <pc:docMk/>
            <pc:sldMk cId="2953871115" sldId="277"/>
            <ac:spMk id="7" creationId="{E67FDB9B-6463-D5F6-AB08-1F6E7DAFB691}"/>
          </ac:spMkLst>
        </pc:spChg>
        <pc:spChg chg="add mod">
          <ac:chgData name="Wu, Haotian" userId="S::hw2220@ic.ac.uk::8f496f5c-0e55-420f-b87e-57d6182a6696" providerId="AD" clId="Web-{3C04268C-75F4-1EBA-378D-3B7012CA10B7}" dt="2023-10-17T13:43:51.222" v="94" actId="1076"/>
          <ac:spMkLst>
            <pc:docMk/>
            <pc:sldMk cId="2953871115" sldId="277"/>
            <ac:spMk id="8" creationId="{90B8931C-2FB8-29D7-2D74-89FF8851E83E}"/>
          </ac:spMkLst>
        </pc:spChg>
        <pc:spChg chg="ad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9" creationId="{D4771268-CB57-404A-9271-370EB28F6090}"/>
          </ac:spMkLst>
        </pc:spChg>
        <pc:spChg chg="add mod">
          <ac:chgData name="Wu, Haotian" userId="S::hw2220@ic.ac.uk::8f496f5c-0e55-420f-b87e-57d6182a6696" providerId="AD" clId="Web-{3C04268C-75F4-1EBA-378D-3B7012CA10B7}" dt="2023-10-17T13:44:16.019" v="98" actId="14100"/>
          <ac:spMkLst>
            <pc:docMk/>
            <pc:sldMk cId="2953871115" sldId="277"/>
            <ac:spMk id="10" creationId="{D4483083-DB6C-F75F-2950-114990EE5283}"/>
          </ac:spMkLst>
        </pc:spChg>
        <pc:spChg chg="add mod">
          <ac:chgData name="Wu, Haotian" userId="S::hw2220@ic.ac.uk::8f496f5c-0e55-420f-b87e-57d6182a6696" providerId="AD" clId="Web-{3C04268C-75F4-1EBA-378D-3B7012CA10B7}" dt="2023-10-17T13:44:41.551" v="108" actId="1076"/>
          <ac:spMkLst>
            <pc:docMk/>
            <pc:sldMk cId="2953871115" sldId="277"/>
            <ac:spMk id="11" creationId="{84D7C629-33D9-F5CE-56D3-8A62A2C61C6D}"/>
          </ac:spMkLst>
        </pc:spChg>
        <pc:spChg chg="add mod">
          <ac:chgData name="Wu, Haotian" userId="S::hw2220@ic.ac.uk::8f496f5c-0e55-420f-b87e-57d6182a6696" providerId="AD" clId="Web-{3C04268C-75F4-1EBA-378D-3B7012CA10B7}" dt="2023-10-17T13:45:08.551" v="115" actId="1076"/>
          <ac:spMkLst>
            <pc:docMk/>
            <pc:sldMk cId="2953871115" sldId="277"/>
            <ac:spMk id="12" creationId="{8F32FAA3-11B2-5101-9DD6-1333E19B8068}"/>
          </ac:spMkLst>
        </pc:spChg>
        <pc:spChg chg="add mod">
          <ac:chgData name="Wu, Haotian" userId="S::hw2220@ic.ac.uk::8f496f5c-0e55-420f-b87e-57d6182a6696" providerId="AD" clId="Web-{3C04268C-75F4-1EBA-378D-3B7012CA10B7}" dt="2023-10-17T13:45:18.458" v="117" actId="14100"/>
          <ac:spMkLst>
            <pc:docMk/>
            <pc:sldMk cId="2953871115" sldId="277"/>
            <ac:spMk id="13" creationId="{EAC39129-7489-BB9B-4F5F-47BF37BE105A}"/>
          </ac:spMkLst>
        </pc:spChg>
        <pc:spChg chg="add mod">
          <ac:chgData name="Wu, Haotian" userId="S::hw2220@ic.ac.uk::8f496f5c-0e55-420f-b87e-57d6182a6696" providerId="AD" clId="Web-{3C04268C-75F4-1EBA-378D-3B7012CA10B7}" dt="2023-10-17T13:45:39.177" v="123" actId="20577"/>
          <ac:spMkLst>
            <pc:docMk/>
            <pc:sldMk cId="2953871115" sldId="277"/>
            <ac:spMk id="14" creationId="{7FC901EC-440E-2186-49D2-13F4D6BA3B16}"/>
          </ac:spMkLst>
        </pc:spChg>
        <pc:spChg chg="add mod">
          <ac:chgData name="Wu, Haotian" userId="S::hw2220@ic.ac.uk::8f496f5c-0e55-420f-b87e-57d6182a6696" providerId="AD" clId="Web-{3C04268C-75F4-1EBA-378D-3B7012CA10B7}" dt="2023-10-17T13:46:43.147" v="126" actId="14100"/>
          <ac:spMkLst>
            <pc:docMk/>
            <pc:sldMk cId="2953871115" sldId="277"/>
            <ac:spMk id="15" creationId="{0483C972-A2CB-3707-0527-0E6262342BAC}"/>
          </ac:spMkLst>
        </pc:spChg>
        <pc:picChg chg="add mod ord">
          <ac:chgData name="Wu, Haotian" userId="S::hw2220@ic.ac.uk::8f496f5c-0e55-420f-b87e-57d6182a6696" providerId="AD" clId="Web-{3C04268C-75F4-1EBA-378D-3B7012CA10B7}" dt="2023-10-17T13:43:10.893" v="67" actId="1076"/>
          <ac:picMkLst>
            <pc:docMk/>
            <pc:sldMk cId="2953871115" sldId="277"/>
            <ac:picMk id="4" creationId="{CA5B73A7-3A4C-3775-80B6-34298385B5F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4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24575,'0'51'0,"1"0"0,4-1 0,13 67 0,136 465 0,-104-435-148,6-3 0,6-3 0,111 183 0,-115-232 148,4-2 0,76 84 0,-84-112 0,2-2 0,3-3 0,123 91 0,-103-99 99,1-4 0,3-3-1,1-4 1,2-3 0,160 40-1,-154-52-98,2-4 0,104 7 0,-118-20 0,109 4 0,-43-1 0,-93-4 0,-21-1 0,0-2 0,-1-1 0,1-1 0,0-2 0,62-11 0,-67 1-1365,-16 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2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1 391 24575,'6'-2'0,"1"-1"0,-1 0 0,0 0 0,0 0 0,-1-1 0,1 0 0,-1 0 0,1-1 0,4-4 0,-4 4 0,48-43 0,78-90 0,-122 124 0,0 0 0,0-1 0,11-27 0,14-21 0,-35 62 0,1 1 0,-1-1 0,0 0 0,1 0 0,0 1 0,-1-1 0,1 0 0,-1 1 0,1-1 0,0 1 0,-1-1 0,1 1 0,0-1 0,0 1 0,-1-1 0,1 1 0,0-1 0,0 1 0,0 0 0,0 0 0,0-1 0,-1 1 0,1 0 0,0 0 0,0 0 0,0 0 0,0 0 0,0 0 0,0 0 0,0 1 0,-1-1 0,1 0 0,0 0 0,0 1 0,0-1 0,0 0 0,-1 1 0,1-1 0,0 1 0,0-1 0,-1 1 0,1-1 0,0 1 0,-1 0 0,1-1 0,0 1 0,-1 0 0,1-1 0,-1 1 0,1 0 0,-1 0 0,1 1 0,29 56 0,-21-40 0,69 102 0,-23-38 0,11 0-1365,-59-73-5461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03:3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24575,'35'31'2,"0"-2"0,2-1 0,1-3-1,45 24 1,170 71-107,-245-116 95,124 49-529,2-5-1,151 32 0,285 35 211,142-17 329,-137-76-823,-247-4 3316,-286-20-2983,69-10-1,-97 10-6335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03:3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130 171 24575,'0'3'0,"0"1"0,1-1 0,0 1 0,0-1 0,0 1 0,0-1 0,0 0 0,1 1 0,-1-1 0,1 0 0,0 0 0,4 4 0,35 38 0,-33-37 0,1 1 0,-1 0 0,11 16 0,-15-15 0,0 0 0,0 0 0,-1 0 0,0 1 0,-1-1 0,0 1 0,0 15 0,-1-15 0,0 1 0,1 0 0,0-1 0,1 0 0,0 1 0,6 13 0,2-3 0,-10-16 0,2-1 0,-1 0 0,0 0 0,1 0 0,0 0 0,1 0 0,4 6 0,-26-62 0,-76-97 0,35 58 0,38 57 0,-16-25 0,-44-94 0,80 151 0,1 0 0,-1 0 0,0 0 0,1 0 0,0 0 0,-1 0 0,1 0 0,0 0 0,-1 0 0,1-1 0,0 1 0,0 0 0,0 0 0,0 0 0,0 0 0,0 0 0,0-1 0,0 1 0,1 0 0,-1 0 0,0 0 0,1 0 0,-1 0 0,1 0 0,-1 0 0,1 0 0,-1 0 0,1 0 0,0 0 0,1-1 0,0 1 0,0-1 0,1 1 0,-1 0 0,0 1 0,1-1 0,-1 0 0,1 1 0,-1-1 0,1 1 0,0 0 0,-1 0 0,6 0 0,6 2 0,1 0 0,-1 0 0,26 10 0,23 10 0,109 23 0,-117-34 0,-21-3 0,1-2 0,0-1 0,40 0 0,92 12 0,-86-16 0,88-3 0,-155-1-1365,-3-1-5461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4:48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24575,'35'31'2,"0"-2"0,2-1 0,1-3-1,45 24 1,170 71-107,-245-116 95,124 49-529,2-5-1,151 32 0,285 35 211,142-17 329,-137-76-823,-247-4 3316,-286-20-2983,69-10-1,-97 10-6335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4:4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130 171 24575,'0'3'0,"0"1"0,1-1 0,0 1 0,0-1 0,0 1 0,0-1 0,0 0 0,1 1 0,-1-1 0,1 0 0,0 0 0,4 4 0,35 38 0,-33-37 0,1 1 0,-1 0 0,11 16 0,-15-15 0,0 0 0,0 0 0,-1 0 0,0 1 0,-1-1 0,0 1 0,0 15 0,-1-15 0,0 1 0,1 0 0,0-1 0,1 0 0,0 1 0,6 13 0,2-3 0,-10-16 0,2-1 0,-1 0 0,0 0 0,1 0 0,0 0 0,1 0 0,4 6 0,-26-62 0,-76-97 0,35 58 0,38 57 0,-16-25 0,-44-94 0,80 151 0,1 0 0,-1 0 0,0 0 0,1 0 0,0 0 0,-1 0 0,1 0 0,0 0 0,-1 0 0,1-1 0,0 1 0,0 0 0,0 0 0,0 0 0,0 0 0,0 0 0,0-1 0,0 1 0,1 0 0,-1 0 0,0 0 0,1 0 0,-1 0 0,1 0 0,-1 0 0,1 0 0,-1 0 0,1 0 0,0 0 0,1-1 0,0 1 0,0-1 0,1 1 0,-1 0 0,0 1 0,1-1 0,-1 0 0,1 1 0,-1-1 0,1 1 0,0 0 0,-1 0 0,6 0 0,6 2 0,1 0 0,-1 0 0,26 10 0,23 10 0,109 23 0,-117-34 0,-21-3 0,1-2 0,0-1 0,40 0 0,92 12 0,-86-16 0,88-3 0,-155-1-1365,-3-1-5461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4:59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24575,'35'31'2,"0"-2"0,2-1 0,1-3-1,45 24 1,170 71-107,-245-116 95,124 49-529,2-5-1,151 32 0,285 35 211,142-17 329,-137-76-823,-247-4 3316,-286-20-2983,69-10-1,-97 10-6335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4:5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130 171 24575,'0'3'0,"0"1"0,1-1 0,0 1 0,0-1 0,0 1 0,0-1 0,0 0 0,1 1 0,-1-1 0,1 0 0,0 0 0,4 4 0,35 38 0,-33-37 0,1 1 0,-1 0 0,11 16 0,-15-15 0,0 0 0,0 0 0,-1 0 0,0 1 0,-1-1 0,0 1 0,0 15 0,-1-15 0,0 1 0,1 0 0,0-1 0,1 0 0,0 1 0,6 13 0,2-3 0,-10-16 0,2-1 0,-1 0 0,0 0 0,1 0 0,0 0 0,1 0 0,4 6 0,-26-62 0,-76-97 0,35 58 0,38 57 0,-16-25 0,-44-94 0,80 151 0,1 0 0,-1 0 0,0 0 0,1 0 0,0 0 0,-1 0 0,1 0 0,0 0 0,-1 0 0,1-1 0,0 1 0,0 0 0,0 0 0,0 0 0,0 0 0,0 0 0,0-1 0,0 1 0,1 0 0,-1 0 0,0 0 0,1 0 0,-1 0 0,1 0 0,-1 0 0,1 0 0,-1 0 0,1 0 0,0 0 0,1-1 0,0 1 0,0-1 0,1 1 0,-1 0 0,0 1 0,1-1 0,-1 0 0,1 1 0,-1-1 0,1 1 0,0 0 0,-1 0 0,6 0 0,6 2 0,1 0 0,-1 0 0,26 10 0,23 10 0,109 23 0,-117-34 0,-21-3 0,1-2 0,0-1 0,40 0 0,92 12 0,-86-16 0,88-3 0,-155-1-1365,-3-1-5461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4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24575,'10'2'0,"-1"-1"0,1 1 0,-1 1 0,0 0 0,0 0 0,0 1 0,0 0 0,8 6 0,43 16 0,-6-12 0,-27-8 0,-1 1 0,0 1 0,0 1 0,0 1 0,26 16 0,-45-21 0,-1 0 0,0 1 0,-1 0 0,0 0 0,1 0 0,-2 0 0,1 1 0,-1-1 0,0 1 0,5 13 0,-6-12 0,1 0 0,0-1 0,1 1 0,0-1 0,0 0 0,0 0 0,1 0 0,0-1 0,11 9 0,-11-10 0,-1-2 0,0 0 0,0 0 0,-1 1 0,1 0 0,-1 0 0,0 0 0,6 8 0,-10-11 0,1 1 0,0 0 0,-1-1 0,0 1 0,1 0 0,-1-1 0,0 1 0,0 0 0,0 0 0,0-1 0,0 1 0,0 0 0,0-1 0,-1 1 0,1 0 0,-1-1 0,1 1 0,-1 0 0,0-1 0,1 1 0,-1-1 0,0 1 0,0-1 0,0 1 0,0-1 0,0 0 0,-1 0 0,1 1 0,0-1 0,-3 1 0,-72 87 0,58-66 0,-1 0 0,-1-1 0,-1-1 0,-27 21 0,4-3-1365,38-31-5461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5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1269 1 24575,'-2'11'0,"0"0"0,-1 0 0,0 0 0,-1 0 0,0-1 0,-1 0 0,0 1 0,-10 14 0,-7 15 0,-178 342 0,128-252 0,-94 158-211,-58 110-130,114-215 341,46-82 0,-41 68 138,-105 185 276,195-318-414,13-29 0,0-1 0,0 0 0,-1 1 0,0-1 0,0 0 0,0-1 0,-1 1 0,-8 10 0,9-16-1365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3:04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24575,'2'116'0,"-5"119"0,-5-179 0,-1 22 0,-8 71 0,16-73 0,4 83 0,-3-158 0,0-1 0,0 1 0,0 0 0,0 0 0,0 0 0,0 0 0,0 0 0,0 0 0,1 0 0,-1-1 0,0 1 0,1 0 0,-1 0 0,1 0 0,-1-1 0,1 1 0,-1 0 0,1 0 0,0-1 0,-1 1 0,1 0 0,0-1 0,-1 1 0,1-1 0,0 1 0,1 0 0,0-1 0,-1 0 0,1 0 0,0 0 0,-1 0 0,1 0 0,0 0 0,-1 0 0,1-1 0,-1 1 0,1-1 0,-1 1 0,1-1 0,-1 0 0,3 0 0,8-7 0,0 0 0,21-19 0,-18 16 0,75-50 0,178-88 0,-238 133 0,-1-1 0,-1-1 0,48-40 0,-54 30-1365,-16 20-5461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1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1787 1 24575,'-2'12'0,"0"0"0,-1 0 0,0 0 0,0 0 0,-2-1 0,1 1 0,-12 18 0,-8 24 0,1-1 0,-3 0 0,-2-2 0,-52 71 0,59-89 0,-29 32 0,-2-2 0,-2-2 0,-87 74 0,84-85 0,-3-2 0,-1-2 0,-3-3 0,-1-3 0,-2-3 0,-127 49 0,156-73 0,-1-2 0,-1-2 0,1-2 0,-55 4 0,31-5 0,-74 4 0,87-11 0,-68-12 0,69 9-1365,35 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1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1 24575,'-2'0'0,"-1"1"0,0 0 0,1 0 0,-1 1 0,1-1 0,-1 1 0,1-1 0,0 1 0,-1 0 0,1-1 0,0 1 0,-3 5 0,-24 26 0,4 3 0,-2-1 0,-1-1 0,-2-2 0,-61 53 0,-126 109 0,215-193 0,1 1 0,0-1 0,-1 0 0,1 0 0,0 1 0,0-1 0,0 1 0,0-1 0,0 1 0,0-1 0,1 1 0,-1 0 0,0-1 0,1 1 0,-1 0 0,1 0 0,0-1 0,-1 1 0,1 0 0,0 2 0,1-2 0,-1-1 0,1 1 0,0-1 0,0 1 0,-1-1 0,1 1 0,0-1 0,0 0 0,0 0 0,1 1 0,-1-1 0,0 0 0,0 0 0,1 0 0,-1 0 0,0 0 0,4 1 0,7 3 0,0 0 0,1-1 0,0-1 0,19 4 0,-13-3 0,77 10 0,-30-6 0,-25-2-105,-25-5-53,0 1 1,0 1-1,-1 1 1,1 0-1,-1 1 1,1 0-1,27 15 1,-33-13-6669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1:14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1787 1 24575,'-2'12'0,"0"0"0,-1 0 0,0 0 0,0 0 0,-2-1 0,1 1 0,-12 18 0,-8 24 0,1-1 0,-3 0 0,-2-2 0,-52 71 0,59-89 0,-29 32 0,-2-2 0,-2-2 0,-87 74 0,84-85 0,-3-2 0,-1-2 0,-3-3 0,-1-3 0,-2-3 0,-127 49 0,156-73 0,-1-2 0,-1-2 0,1-2 0,-55 4 0,31-5 0,-74 4 0,87-11 0,-68-12 0,69 9-1365,35 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1:1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1 24575,'-2'0'0,"-1"1"0,0 0 0,1 0 0,-1 1 0,1-1 0,-1 1 0,1-1 0,0 1 0,-1 0 0,1-1 0,0 1 0,-3 5 0,-24 26 0,4 3 0,-2-1 0,-1-1 0,-2-2 0,-61 53 0,-126 109 0,215-193 0,1 1 0,0-1 0,-1 0 0,1 0 0,0 1 0,0-1 0,0 1 0,0-1 0,0 1 0,0-1 0,1 1 0,-1 0 0,0-1 0,1 1 0,-1 0 0,1 0 0,0-1 0,-1 1 0,1 0 0,0 2 0,1-2 0,-1-1 0,1 1 0,0-1 0,0 1 0,-1-1 0,1 1 0,0-1 0,0 0 0,0 0 0,1 1 0,-1-1 0,0 0 0,0 0 0,1 0 0,-1 0 0,0 0 0,4 1 0,7 3 0,0 0 0,1-1 0,0-1 0,19 4 0,-13-3 0,77 10 0,-30-6 0,-25-2-105,-25-5-53,0 1 1,0 1-1,-1 1 1,1 0-1,-1 1 1,1 0-1,27 15 1,-33-13-6669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1876 24575,'5'-2'0,"0"0"0,-1-1 0,1 1 0,-1-1 0,0 0 0,0-1 0,0 1 0,0-1 0,0 1 0,-1-1 0,4-6 0,3-1 0,94-91 0,104-111 0,-132 124 0,92-139 0,-121 155 0,-4-2 0,-4-1 0,38-103 0,-59 124 0,-2-1 0,8-65 0,-12 12 0,-4-150 0,-7 237-195,2 0 0,0 0 0,2 0 0,0 0 0,1 0 0,10-22 0,-11 34-6631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9.xml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customXml" Target="../ink/ink8.xm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1.xml"/><Relationship Id="rId7" Type="http://schemas.openxmlformats.org/officeDocument/2006/relationships/image" Target="../media/image23.png"/><Relationship Id="rId12" Type="http://schemas.openxmlformats.org/officeDocument/2006/relationships/customXml" Target="../ink/ink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11" Type="http://schemas.openxmlformats.org/officeDocument/2006/relationships/customXml" Target="../ink/ink15.xml"/><Relationship Id="rId5" Type="http://schemas.openxmlformats.org/officeDocument/2006/relationships/image" Target="../media/image22.png"/><Relationship Id="rId10" Type="http://schemas.openxmlformats.org/officeDocument/2006/relationships/customXml" Target="../ink/ink14.xml"/><Relationship Id="rId9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072046"/>
            <a:ext cx="10515600" cy="1104033"/>
          </a:xfrm>
        </p:spPr>
        <p:txBody>
          <a:bodyPr>
            <a:normAutofit/>
          </a:bodyPr>
          <a:lstStyle/>
          <a:p>
            <a:r>
              <a:rPr lang="en-GB" sz="5200">
                <a:cs typeface="Calibri Light"/>
              </a:rPr>
              <a:t>Software</a:t>
            </a:r>
          </a:p>
        </p:txBody>
      </p:sp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29D9A116-7410-11D4-9212-4A8A4296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45" y="197225"/>
            <a:ext cx="7414309" cy="36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nuts and bolts">
            <a:extLst>
              <a:ext uri="{FF2B5EF4-FFF2-40B4-BE49-F238E27FC236}">
                <a16:creationId xmlns:a16="http://schemas.microsoft.com/office/drawing/2014/main" id="{CF2AC25C-1405-33B7-2F82-D6A741FC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AF6D4-1101-3EE4-21AC-BDB4C1BF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Hardware Recap</a:t>
            </a:r>
          </a:p>
        </p:txBody>
      </p:sp>
    </p:spTree>
    <p:extLst>
      <p:ext uri="{BB962C8B-B14F-4D97-AF65-F5344CB8AC3E}">
        <p14:creationId xmlns:p14="http://schemas.microsoft.com/office/powerpoint/2010/main" val="6418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4C3A-E5DF-95E8-09E4-6B0A361E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ESP32</a:t>
            </a:r>
          </a:p>
        </p:txBody>
      </p:sp>
      <p:pic>
        <p:nvPicPr>
          <p:cNvPr id="6" name="Content Placeholder 5" descr="A computer chip with many colors&#10;&#10;AI-generated content may be incorrect.">
            <a:extLst>
              <a:ext uri="{FF2B5EF4-FFF2-40B4-BE49-F238E27FC236}">
                <a16:creationId xmlns:a16="http://schemas.microsoft.com/office/drawing/2014/main" id="{9D916D81-45B7-913D-A75E-7D36E03E0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00" y="1065225"/>
            <a:ext cx="6867417" cy="4351338"/>
          </a:xfrm>
        </p:spPr>
      </p:pic>
    </p:spTree>
    <p:extLst>
      <p:ext uri="{BB962C8B-B14F-4D97-AF65-F5344CB8AC3E}">
        <p14:creationId xmlns:p14="http://schemas.microsoft.com/office/powerpoint/2010/main" val="27288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D9180-4082-EFCB-F64E-424B9AF5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 Driver</a:t>
            </a:r>
          </a:p>
        </p:txBody>
      </p:sp>
      <p:pic>
        <p:nvPicPr>
          <p:cNvPr id="24" name="Picture 23" descr="A red circuit board with many wires and wires&#10;&#10;Description automatically generated">
            <a:extLst>
              <a:ext uri="{FF2B5EF4-FFF2-40B4-BE49-F238E27FC236}">
                <a16:creationId xmlns:a16="http://schemas.microsoft.com/office/drawing/2014/main" id="{6F5FA91F-1DCC-6A36-4199-DD7D446D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65" y="438939"/>
            <a:ext cx="5348761" cy="37061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FFF365-4D71-6524-D0C1-889270BE0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97" y="4433555"/>
            <a:ext cx="3762403" cy="219099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8E460D-D1A3-2A5C-7DB5-B7DA3288A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303217"/>
              </p:ext>
            </p:extLst>
          </p:nvPr>
        </p:nvGraphicFramePr>
        <p:xfrm>
          <a:off x="3886199" y="4536400"/>
          <a:ext cx="34991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171">
                  <a:extLst>
                    <a:ext uri="{9D8B030D-6E8A-4147-A177-3AD203B41FA5}">
                      <a16:colId xmlns:a16="http://schemas.microsoft.com/office/drawing/2014/main" val="2658378289"/>
                    </a:ext>
                  </a:extLst>
                </a:gridCol>
                <a:gridCol w="1692932">
                  <a:extLst>
                    <a:ext uri="{9D8B030D-6E8A-4147-A177-3AD203B41FA5}">
                      <a16:colId xmlns:a16="http://schemas.microsoft.com/office/drawing/2014/main" val="1953655242"/>
                    </a:ext>
                  </a:extLst>
                </a:gridCol>
              </a:tblGrid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Motor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Microcontroller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08457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Input1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364665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Input2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825695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Input3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168186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Input4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19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87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05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e World's Most Famous and Best Hackers (and Their Fascinating Stories)">
            <a:extLst>
              <a:ext uri="{FF2B5EF4-FFF2-40B4-BE49-F238E27FC236}">
                <a16:creationId xmlns:a16="http://schemas.microsoft.com/office/drawing/2014/main" id="{873D3BB8-8BD6-89BC-BBB7-2F7250FCC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r="986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1063D-7B64-D4EE-8DEC-9BCD8172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Coding Time </a:t>
            </a:r>
          </a:p>
        </p:txBody>
      </p:sp>
    </p:spTree>
    <p:extLst>
      <p:ext uri="{BB962C8B-B14F-4D97-AF65-F5344CB8AC3E}">
        <p14:creationId xmlns:p14="http://schemas.microsoft.com/office/powerpoint/2010/main" val="356982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DFC2-C846-9DA7-A614-8EC0E924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1F2369F1-83AB-C4D8-250E-54F68D116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E7999-CD59-7D6C-8A23-D8F67328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Serial Print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("Hello World")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6E04F-655F-B509-2A8F-B35A5338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21" y="1306888"/>
            <a:ext cx="7336385" cy="39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C19549-6741-1187-A33C-E6A0765F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Blinky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E58CFA-E486-C8B5-8980-51912C4E9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0" y="1184562"/>
            <a:ext cx="6975876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32D4D-273A-1648-F4BE-9E34B17D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5D3868EA-7553-C180-24CB-3E2CE0BCE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61CFD-769E-338E-0C31-D79EC670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Polling vs Interrupts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C537B-828A-AB5B-50BF-D69DF03806CF}"/>
              </a:ext>
            </a:extLst>
          </p:cNvPr>
          <p:cNvSpPr txBox="1"/>
          <p:nvPr/>
        </p:nvSpPr>
        <p:spPr>
          <a:xfrm>
            <a:off x="5428034" y="1329447"/>
            <a:ext cx="47406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Wait and check a signal periodically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Slow, lots of wasted CPU cycles</a:t>
            </a:r>
          </a:p>
          <a:p>
            <a:r>
              <a:rPr lang="en-GB" dirty="0"/>
              <a:t>Interrupts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CPU stops what its doing to react to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Harder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Fast, no wasted CPU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55B98-6FC9-82AE-E0BE-E252A3BF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3637771"/>
            <a:ext cx="7338833" cy="2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29C91-3CE0-75F1-D031-3526CF1D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IO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AA7D414-0AE4-5E21-2A9F-58C731618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54" y="558983"/>
            <a:ext cx="6227924" cy="54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00703-F2CE-2FB9-8987-23C1E836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PWM Arduino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AFEC05-A357-95BB-082B-A159C1CEC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863" y="643466"/>
            <a:ext cx="508560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8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0CB44-38FF-56F2-1E6E-7193DE78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Analog GPIO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03A959C-84CB-07BA-CE1A-375421D76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71" y="808937"/>
            <a:ext cx="6890657" cy="48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9C56B-6F13-DFB3-6973-57D403AFA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20C95-C1AA-73AA-6E2D-C3B47AAA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>
                <a:ea typeface="Calibri Light"/>
                <a:cs typeface="Calibri Ligh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BB08-D08B-DD90-BAEE-94517893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 dirty="0">
                <a:ea typeface="Calibri"/>
                <a:cs typeface="Calibri"/>
              </a:rPr>
              <a:t>Introduction to Arduino</a:t>
            </a:r>
          </a:p>
          <a:p>
            <a:r>
              <a:rPr lang="en-GB" sz="2000" dirty="0">
                <a:ea typeface="Calibri"/>
                <a:cs typeface="Calibri"/>
              </a:rPr>
              <a:t>Basics of programming</a:t>
            </a:r>
            <a:endParaRPr lang="en-GB" sz="2000" dirty="0"/>
          </a:p>
          <a:p>
            <a:r>
              <a:rPr lang="en-GB" sz="2000" dirty="0">
                <a:ea typeface="Calibri"/>
                <a:cs typeface="Calibri"/>
              </a:rPr>
              <a:t>Programming the 101 board</a:t>
            </a: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Finish the RC Car </a:t>
            </a:r>
            <a:r>
              <a:rPr lang="en-GB" sz="2000" dirty="0">
                <a:effectLst/>
              </a:rPr>
              <a:t>🎉</a:t>
            </a:r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0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F0BF3-0DBD-09F4-3354-153AB1B4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Motors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3C9BAE9-9941-24CD-3924-01AF3176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26" y="337704"/>
            <a:ext cx="4462874" cy="6182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A12C1-83A8-A65E-BB90-AB38550F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958" y="2880016"/>
            <a:ext cx="3186892" cy="185585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7E1C29-6147-4577-D978-23EFEB3F4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04901"/>
              </p:ext>
            </p:extLst>
          </p:nvPr>
        </p:nvGraphicFramePr>
        <p:xfrm>
          <a:off x="8351853" y="449580"/>
          <a:ext cx="34991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171">
                  <a:extLst>
                    <a:ext uri="{9D8B030D-6E8A-4147-A177-3AD203B41FA5}">
                      <a16:colId xmlns:a16="http://schemas.microsoft.com/office/drawing/2014/main" val="2658378289"/>
                    </a:ext>
                  </a:extLst>
                </a:gridCol>
                <a:gridCol w="1692932">
                  <a:extLst>
                    <a:ext uri="{9D8B030D-6E8A-4147-A177-3AD203B41FA5}">
                      <a16:colId xmlns:a16="http://schemas.microsoft.com/office/drawing/2014/main" val="1953655242"/>
                    </a:ext>
                  </a:extLst>
                </a:gridCol>
              </a:tblGrid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Motor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Microcontroller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08457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rightPin1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364665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rightPin2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825695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leftPin1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168186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leftPin2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19451"/>
                  </a:ext>
                </a:extLst>
              </a:tr>
            </a:tbl>
          </a:graphicData>
        </a:graphic>
      </p:graphicFrame>
      <p:pic>
        <p:nvPicPr>
          <p:cNvPr id="12" name="Picture 1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EE115F6-2CD3-CBE4-0892-D86841E0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25" y="4879571"/>
            <a:ext cx="3556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1B819-4D5C-76AF-8D57-E4FED6DB3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3979198" y="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310BF-F6D2-EDAF-94DA-E9F2CC6D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bg1"/>
                </a:solidFill>
              </a:rPr>
              <a:t>Putting Everything Together</a:t>
            </a:r>
          </a:p>
        </p:txBody>
      </p:sp>
    </p:spTree>
    <p:extLst>
      <p:ext uri="{BB962C8B-B14F-4D97-AF65-F5344CB8AC3E}">
        <p14:creationId xmlns:p14="http://schemas.microsoft.com/office/powerpoint/2010/main" val="26165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43D4C-27A7-0F75-EF31-C4735FD26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D19E3CB-D37C-6EEB-3A5D-F3D69CCD3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D037B-0134-AB55-D32D-1103C0F1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Dabble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76F7906-23C3-E43A-2E56-5B9F9D68D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5" y="168272"/>
            <a:ext cx="5069988" cy="61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7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93FE04-4B30-F11D-8C19-B36E6F1D2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2C1B88A1-E829-5C9E-9EEC-93DE9675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B96E8-01DC-79C9-975C-399F38C8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Dabble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Challenge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21FCC44-40F0-4490-C32E-ED9462D34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1242786"/>
            <a:ext cx="4632265" cy="4372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A2B91-4FB3-77D3-C7F5-09B828C96CAB}"/>
              </a:ext>
            </a:extLst>
          </p:cNvPr>
          <p:cNvSpPr txBox="1"/>
          <p:nvPr/>
        </p:nvSpPr>
        <p:spPr>
          <a:xfrm>
            <a:off x="9635902" y="1443841"/>
            <a:ext cx="23171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Make it work with the joystick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getX</a:t>
            </a:r>
            <a:r>
              <a:rPr lang="en-US" dirty="0"/>
              <a:t>/</a:t>
            </a:r>
            <a:r>
              <a:rPr lang="en-US" dirty="0" err="1"/>
              <a:t>YaxisData</a:t>
            </a:r>
            <a:r>
              <a:rPr lang="en-US" dirty="0"/>
              <a:t>() returns a value between ±7 depending on where joystick is</a:t>
            </a:r>
            <a:br>
              <a:rPr lang="en-US" dirty="0"/>
            </a:br>
            <a:endParaRPr lang="en-US" dirty="0"/>
          </a:p>
          <a:p>
            <a:r>
              <a:rPr lang="en-US" dirty="0"/>
              <a:t>2. Use PWM to properly implement a joystick</a:t>
            </a:r>
          </a:p>
        </p:txBody>
      </p:sp>
    </p:spTree>
    <p:extLst>
      <p:ext uri="{BB962C8B-B14F-4D97-AF65-F5344CB8AC3E}">
        <p14:creationId xmlns:p14="http://schemas.microsoft.com/office/powerpoint/2010/main" val="419113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3ABC7-1588-D8FA-AD93-8C35DF67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reference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D7125-0C54-CA53-76A0-BFD104E3C5E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https://www.arduino.cc/reference/en/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8C3A47-C42C-CB73-CEEF-C6B93AFF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716" y="984726"/>
            <a:ext cx="6596652" cy="47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99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101010 data lines to infinity">
            <a:extLst>
              <a:ext uri="{FF2B5EF4-FFF2-40B4-BE49-F238E27FC236}">
                <a16:creationId xmlns:a16="http://schemas.microsoft.com/office/drawing/2014/main" id="{CCD93831-1DC9-F881-5844-DC6FB9CF3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B92A6-D22F-B0F9-A002-E93C28D8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Code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6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1E5D-5D6B-A600-A086-B8773FE3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sz="410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671A-CB78-882D-AEBA-95B4DB321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2000" dirty="0"/>
              <a:t>What is a microcontroller?</a:t>
            </a:r>
          </a:p>
          <a:p>
            <a:pPr lvl="1"/>
            <a:r>
              <a:rPr lang="en-GB" sz="1600" dirty="0"/>
              <a:t>A small computer with at least one processor, memory and programmable IO.</a:t>
            </a:r>
          </a:p>
          <a:p>
            <a:endParaRPr lang="en-GB" sz="2000" dirty="0"/>
          </a:p>
          <a:p>
            <a:r>
              <a:rPr lang="en-GB" sz="2000" dirty="0"/>
              <a:t>Arduino IDE</a:t>
            </a:r>
          </a:p>
          <a:p>
            <a:r>
              <a:rPr lang="en-GB" sz="2000" dirty="0"/>
              <a:t>Micro-Python</a:t>
            </a:r>
          </a:p>
          <a:p>
            <a:r>
              <a:rPr lang="en-GB" sz="2000" dirty="0"/>
              <a:t>AVR-GCC + C</a:t>
            </a:r>
          </a:p>
          <a:p>
            <a:r>
              <a:rPr lang="en-GB" sz="2000" dirty="0"/>
              <a:t>…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F70BAF03-387D-9922-32DC-5B6EBA2AF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6" r="115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6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134CA-C0BF-1590-7E15-26EA133D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32" y="365124"/>
            <a:ext cx="6173674" cy="2057400"/>
          </a:xfrm>
        </p:spPr>
        <p:txBody>
          <a:bodyPr anchor="b">
            <a:normAutofit/>
          </a:bodyPr>
          <a:lstStyle/>
          <a:p>
            <a:r>
              <a:rPr lang="en-GB" sz="4200">
                <a:ea typeface="Calibri Light"/>
                <a:cs typeface="Calibri Light"/>
              </a:rPr>
              <a:t>Arduino</a:t>
            </a:r>
            <a:endParaRPr lang="en-GB" sz="4200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85028534-2FEA-95F9-8018-9638FA6EA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" r="1" b="1"/>
          <a:stretch/>
        </p:blipFill>
        <p:spPr>
          <a:xfrm>
            <a:off x="576072" y="555754"/>
            <a:ext cx="3611880" cy="2688336"/>
          </a:xfrm>
          <a:prstGeom prst="rect">
            <a:avLst/>
          </a:prstGeom>
        </p:spPr>
      </p:pic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06056B8-1AC8-B3F7-5F52-3E1E575C2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" r="3" b="3"/>
          <a:stretch/>
        </p:blipFill>
        <p:spPr>
          <a:xfrm>
            <a:off x="576072" y="3531489"/>
            <a:ext cx="3611880" cy="2688337"/>
          </a:xfrm>
          <a:prstGeom prst="rect">
            <a:avLst/>
          </a:prstGeom>
        </p:spPr>
      </p:pic>
      <p:cxnSp>
        <p:nvCxnSpPr>
          <p:cNvPr id="43" name="Straight Connector 11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569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4BB83-97FC-2F30-59CA-3BC4B5A7D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832" y="2691196"/>
            <a:ext cx="6173674" cy="34718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100" dirty="0">
                <a:ea typeface="Calibri"/>
                <a:cs typeface="Calibri"/>
              </a:rPr>
              <a:t>Open-source electronics platform</a:t>
            </a:r>
          </a:p>
          <a:p>
            <a:r>
              <a:rPr lang="en-GB" sz="2100" dirty="0">
                <a:ea typeface="Calibri"/>
                <a:cs typeface="Calibri"/>
              </a:rPr>
              <a:t>Targets microcontrollers</a:t>
            </a:r>
          </a:p>
          <a:p>
            <a:endParaRPr lang="en-GB" sz="21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03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97B9A-F594-2880-41F9-B00F5760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Arduino IDE Setup</a:t>
            </a:r>
            <a:endParaRPr lang="en-GB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E690-1F56-52FC-9BA8-961CF03F1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>
                <a:ea typeface="+mn-lt"/>
                <a:cs typeface="+mn-lt"/>
                <a:hlinkClick r:id="rId2"/>
              </a:rPr>
              <a:t>https://www.arduino.cc/en/software</a:t>
            </a:r>
            <a:endParaRPr lang="en-GB" sz="2200" dirty="0">
              <a:ea typeface="+mn-lt"/>
              <a:cs typeface="+mn-lt"/>
            </a:endParaRPr>
          </a:p>
          <a:p>
            <a:endParaRPr lang="en-GB" sz="2200" dirty="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7D0D1-21EF-013C-A908-B2CEAFBF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01" y="1549868"/>
            <a:ext cx="7279163" cy="37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5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FD2A59-E154-F24C-271C-A22729CA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7" y="484536"/>
            <a:ext cx="9927406" cy="58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1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99448-47CE-3D50-3FFA-9069FEE5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Arduino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03CD-5D05-09B2-1C51-BE8876F6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https://raw.githubusercontent.com/espressif/arduino-esp32/gh-pages/package_esp32_index.json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3782A-BC14-EE6F-7618-815D61C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8" t="7676" r="3184" b="1506"/>
          <a:stretch/>
        </p:blipFill>
        <p:spPr>
          <a:xfrm>
            <a:off x="1678406" y="2342645"/>
            <a:ext cx="2454442" cy="3814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04C96F-19DF-95DE-8C31-B5B5ECD6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043" y="2210411"/>
            <a:ext cx="6382277" cy="42420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4002C74-1603-822B-8A33-B1D87130EF39}"/>
              </a:ext>
            </a:extLst>
          </p:cNvPr>
          <p:cNvGrpSpPr/>
          <p:nvPr/>
        </p:nvGrpSpPr>
        <p:grpSpPr>
          <a:xfrm>
            <a:off x="486938" y="4469637"/>
            <a:ext cx="1068480" cy="1084680"/>
            <a:chOff x="486938" y="4469637"/>
            <a:chExt cx="1068480" cy="10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F55C5F-3BC1-B35B-4C20-3775745C5830}"/>
                    </a:ext>
                  </a:extLst>
                </p14:cNvPr>
                <p14:cNvContentPartPr/>
                <p14:nvPr/>
              </p14:nvContentPartPr>
              <p14:xfrm>
                <a:off x="486938" y="4469637"/>
                <a:ext cx="1054800" cy="96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F55C5F-3BC1-B35B-4C20-3775745C58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298" y="4460637"/>
                  <a:ext cx="107244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AA85D4-11B5-8EA6-B3F6-71529372E2E9}"/>
                    </a:ext>
                  </a:extLst>
                </p14:cNvPr>
                <p14:cNvContentPartPr/>
                <p14:nvPr/>
              </p14:nvContentPartPr>
              <p14:xfrm>
                <a:off x="1353458" y="5317797"/>
                <a:ext cx="201960" cy="236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AA85D4-11B5-8EA6-B3F6-71529372E2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4458" y="5308797"/>
                  <a:ext cx="21960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C4817B4-E8F6-EF27-ADFF-2C406D3C82E3}"/>
                  </a:ext>
                </a:extLst>
              </p14:cNvPr>
              <p14:cNvContentPartPr/>
              <p14:nvPr/>
            </p14:nvContentPartPr>
            <p14:xfrm>
              <a:off x="9349058" y="4252917"/>
              <a:ext cx="456840" cy="813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C4817B4-E8F6-EF27-ADFF-2C406D3C82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0418" y="4244277"/>
                <a:ext cx="47448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E036465-FB38-B21A-A615-E3425F8683B1}"/>
                  </a:ext>
                </a:extLst>
              </p14:cNvPr>
              <p14:cNvContentPartPr/>
              <p14:nvPr/>
            </p14:nvContentPartPr>
            <p14:xfrm>
              <a:off x="9317738" y="4782477"/>
              <a:ext cx="238320" cy="32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E036465-FB38-B21A-A615-E3425F8683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8738" y="4773837"/>
                <a:ext cx="255960" cy="3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78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6462-A14F-E9E2-D14B-9EE1A037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ESP32 Board and ICRS 101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Library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24C0C2-05D2-9463-8963-90C53C6C6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793750"/>
            <a:ext cx="3784600" cy="52705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46DE2-718C-3328-4B29-B7A6484C501D}"/>
              </a:ext>
            </a:extLst>
          </p:cNvPr>
          <p:cNvGrpSpPr/>
          <p:nvPr/>
        </p:nvGrpSpPr>
        <p:grpSpPr>
          <a:xfrm>
            <a:off x="6464886" y="5224892"/>
            <a:ext cx="726840" cy="525240"/>
            <a:chOff x="7587104" y="5395917"/>
            <a:chExt cx="72684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14:cNvPr>
                <p14:cNvContentPartPr/>
                <p14:nvPr/>
              </p14:nvContentPartPr>
              <p14:xfrm>
                <a:off x="7670624" y="5395917"/>
                <a:ext cx="643320" cy="43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1984" y="5387277"/>
                  <a:ext cx="660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14:cNvPr>
                <p14:cNvContentPartPr/>
                <p14:nvPr/>
              </p14:nvContentPartPr>
              <p14:xfrm>
                <a:off x="7587104" y="5690757"/>
                <a:ext cx="179640" cy="230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8104" y="5682117"/>
                  <a:ext cx="1972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855EFA-15DF-6BC1-9786-68DB93AD3069}"/>
              </a:ext>
            </a:extLst>
          </p:cNvPr>
          <p:cNvGrpSpPr/>
          <p:nvPr/>
        </p:nvGrpSpPr>
        <p:grpSpPr>
          <a:xfrm rot="10474262">
            <a:off x="3466469" y="5655784"/>
            <a:ext cx="726840" cy="525240"/>
            <a:chOff x="7587104" y="5395917"/>
            <a:chExt cx="72684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669C8E-8E28-3FEF-AB7D-CC8FD730EC30}"/>
                    </a:ext>
                  </a:extLst>
                </p14:cNvPr>
                <p14:cNvContentPartPr/>
                <p14:nvPr/>
              </p14:nvContentPartPr>
              <p14:xfrm>
                <a:off x="7670624" y="5395917"/>
                <a:ext cx="643320" cy="43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1984" y="5387277"/>
                  <a:ext cx="660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206F2C-A8EF-3405-E0F4-FE974FE2F2DA}"/>
                    </a:ext>
                  </a:extLst>
                </p14:cNvPr>
                <p14:cNvContentPartPr/>
                <p14:nvPr/>
              </p14:nvContentPartPr>
              <p14:xfrm>
                <a:off x="7587104" y="5690757"/>
                <a:ext cx="179640" cy="230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8104" y="5682117"/>
                  <a:ext cx="197280" cy="248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 descr="A screenshot of a library manager&#10;&#10;AI-generated content may be incorrect.">
            <a:extLst>
              <a:ext uri="{FF2B5EF4-FFF2-40B4-BE49-F238E27FC236}">
                <a16:creationId xmlns:a16="http://schemas.microsoft.com/office/drawing/2014/main" id="{2A37CA52-460D-796A-75ED-5F8974315B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20" y="1399364"/>
            <a:ext cx="3911600" cy="346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5F0EA64-F950-2C71-0AEF-672EF5A89635}"/>
                  </a:ext>
                </a:extLst>
              </p14:cNvPr>
              <p14:cNvContentPartPr/>
              <p14:nvPr/>
            </p14:nvContentPartPr>
            <p14:xfrm>
              <a:off x="9365972" y="4713946"/>
              <a:ext cx="340920" cy="675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5F0EA64-F950-2C71-0AEF-672EF5A896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56981" y="4704941"/>
                <a:ext cx="358541" cy="693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B6A614-8293-1527-8232-2669E401DDBB}"/>
                  </a:ext>
                </a:extLst>
              </p14:cNvPr>
              <p14:cNvContentPartPr/>
              <p14:nvPr/>
            </p14:nvContentPartPr>
            <p14:xfrm>
              <a:off x="9564332" y="4671106"/>
              <a:ext cx="225000" cy="141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B6A614-8293-1527-8232-2669E401DDB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55332" y="4662106"/>
                <a:ext cx="242640" cy="158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1C4A104-C539-EEEB-9555-9010CDF1BB31}"/>
              </a:ext>
            </a:extLst>
          </p:cNvPr>
          <p:cNvSpPr txBox="1"/>
          <p:nvPr/>
        </p:nvSpPr>
        <p:spPr>
          <a:xfrm>
            <a:off x="2803585" y="6198188"/>
            <a:ext cx="170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 to install 2.0.17</a:t>
            </a:r>
          </a:p>
        </p:txBody>
      </p:sp>
    </p:spTree>
    <p:extLst>
      <p:ext uri="{BB962C8B-B14F-4D97-AF65-F5344CB8AC3E}">
        <p14:creationId xmlns:p14="http://schemas.microsoft.com/office/powerpoint/2010/main" val="315999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440C6-1683-153E-29CD-49ACA3F9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6" y="366062"/>
            <a:ext cx="6134956" cy="214342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AECE68-A826-7404-7568-6D4D08100C35}"/>
              </a:ext>
            </a:extLst>
          </p:cNvPr>
          <p:cNvGrpSpPr/>
          <p:nvPr/>
        </p:nvGrpSpPr>
        <p:grpSpPr>
          <a:xfrm>
            <a:off x="5277458" y="1165917"/>
            <a:ext cx="1346040" cy="362520"/>
            <a:chOff x="5277458" y="1165917"/>
            <a:chExt cx="13460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14:cNvPr>
                <p14:cNvContentPartPr/>
                <p14:nvPr/>
              </p14:nvContentPartPr>
              <p14:xfrm>
                <a:off x="5402018" y="1269237"/>
                <a:ext cx="1221480" cy="25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3018" y="1260237"/>
                  <a:ext cx="123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14:cNvPr>
                <p14:cNvContentPartPr/>
                <p14:nvPr/>
              </p14:nvContentPartPr>
              <p14:xfrm>
                <a:off x="5277458" y="1165917"/>
                <a:ext cx="374400" cy="20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8818" y="1157277"/>
                  <a:ext cx="392040" cy="22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2D2449-3255-AEC2-6548-C1A5579964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69" y="2612806"/>
            <a:ext cx="5486531" cy="39571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621CCB-A341-119E-D084-51755680FB8C}"/>
              </a:ext>
            </a:extLst>
          </p:cNvPr>
          <p:cNvGrpSpPr/>
          <p:nvPr/>
        </p:nvGrpSpPr>
        <p:grpSpPr>
          <a:xfrm rot="6920523">
            <a:off x="3510657" y="4853092"/>
            <a:ext cx="1346040" cy="362520"/>
            <a:chOff x="5277458" y="1165917"/>
            <a:chExt cx="13460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6933307-33A3-A01D-8C7B-0CC46072D40D}"/>
                    </a:ext>
                  </a:extLst>
                </p14:cNvPr>
                <p14:cNvContentPartPr/>
                <p14:nvPr/>
              </p14:nvContentPartPr>
              <p14:xfrm>
                <a:off x="5402018" y="1269237"/>
                <a:ext cx="1221480" cy="25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3018" y="1260237"/>
                  <a:ext cx="123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E5886D-6B54-B57F-AD2B-D912A3B7C6CB}"/>
                    </a:ext>
                  </a:extLst>
                </p14:cNvPr>
                <p14:cNvContentPartPr/>
                <p14:nvPr/>
              </p14:nvContentPartPr>
              <p14:xfrm>
                <a:off x="5277458" y="1165917"/>
                <a:ext cx="374400" cy="20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8818" y="1157277"/>
                  <a:ext cx="39204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365E04-E2B0-796D-455F-427707E1B4B0}"/>
              </a:ext>
            </a:extLst>
          </p:cNvPr>
          <p:cNvGrpSpPr/>
          <p:nvPr/>
        </p:nvGrpSpPr>
        <p:grpSpPr>
          <a:xfrm rot="2699932">
            <a:off x="8619520" y="5267383"/>
            <a:ext cx="1346040" cy="362520"/>
            <a:chOff x="5277458" y="1165917"/>
            <a:chExt cx="13460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96FD38-B247-BA5A-9BFF-E6797D488AF5}"/>
                    </a:ext>
                  </a:extLst>
                </p14:cNvPr>
                <p14:cNvContentPartPr/>
                <p14:nvPr/>
              </p14:nvContentPartPr>
              <p14:xfrm>
                <a:off x="5402018" y="1269237"/>
                <a:ext cx="1221480" cy="25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3018" y="1260237"/>
                  <a:ext cx="123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D560AF-2D84-06BB-2376-B5926BF266E0}"/>
                    </a:ext>
                  </a:extLst>
                </p14:cNvPr>
                <p14:cNvContentPartPr/>
                <p14:nvPr/>
              </p14:nvContentPartPr>
              <p14:xfrm>
                <a:off x="5277458" y="1165917"/>
                <a:ext cx="374400" cy="20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8818" y="1157277"/>
                  <a:ext cx="39204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3AAE21-6630-452E-D161-A1FA1085BD15}"/>
              </a:ext>
            </a:extLst>
          </p:cNvPr>
          <p:cNvSpPr txBox="1"/>
          <p:nvPr/>
        </p:nvSpPr>
        <p:spPr>
          <a:xfrm>
            <a:off x="9823558" y="5359012"/>
            <a:ext cx="2136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say “COM4” (or some other number on windows)</a:t>
            </a:r>
          </a:p>
        </p:txBody>
      </p:sp>
    </p:spTree>
    <p:extLst>
      <p:ext uri="{BB962C8B-B14F-4D97-AF65-F5344CB8AC3E}">
        <p14:creationId xmlns:p14="http://schemas.microsoft.com/office/powerpoint/2010/main" val="40993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FEA876FFDA4E9921BE85CBBBB329" ma:contentTypeVersion="17" ma:contentTypeDescription="Create a new document." ma:contentTypeScope="" ma:versionID="e489442ba3864e8fbfb120e9a743a552">
  <xsd:schema xmlns:xsd="http://www.w3.org/2001/XMLSchema" xmlns:xs="http://www.w3.org/2001/XMLSchema" xmlns:p="http://schemas.microsoft.com/office/2006/metadata/properties" xmlns:ns2="99ec06d1-d104-4815-a88d-7e5bea728af5" xmlns:ns3="5e4ea94f-0c50-46d3-ac0d-83e442aa8ebe" targetNamespace="http://schemas.microsoft.com/office/2006/metadata/properties" ma:root="true" ma:fieldsID="29295994cb7fb55a5dbca9d1b28816ce" ns2:_="" ns3:_="">
    <xsd:import namespace="99ec06d1-d104-4815-a88d-7e5bea728af5"/>
    <xsd:import namespace="5e4ea94f-0c50-46d3-ac0d-83e442aa8e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c06d1-d104-4815-a88d-7e5bea72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ea94f-0c50-46d3-ac0d-83e442aa8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d45647b-53bf-4729-bb79-0fe5a5d9e294}" ma:internalName="TaxCatchAll" ma:showField="CatchAllData" ma:web="5e4ea94f-0c50-46d3-ac0d-83e442aa8e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ea94f-0c50-46d3-ac0d-83e442aa8ebe" xsi:nil="true"/>
    <lcf76f155ced4ddcb4097134ff3c332f xmlns="99ec06d1-d104-4815-a88d-7e5bea728af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FF9BE4-CFD3-46D3-8AD1-13F1E646F9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ec06d1-d104-4815-a88d-7e5bea728af5"/>
    <ds:schemaRef ds:uri="5e4ea94f-0c50-46d3-ac0d-83e442aa8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F9FD24-EAB3-40DE-B1D9-788B05CDE269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5e4ea94f-0c50-46d3-ac0d-83e442aa8ebe"/>
    <ds:schemaRef ds:uri="99ec06d1-d104-4815-a88d-7e5bea728af5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B2AAD61-23D6-4C59-AE28-CCCA85647E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255</Words>
  <Application>Microsoft Macintosh PowerPoint</Application>
  <PresentationFormat>Widescreen</PresentationFormat>
  <Paragraphs>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Tw Cen MT</vt:lpstr>
      <vt:lpstr>office theme</vt:lpstr>
      <vt:lpstr>Software</vt:lpstr>
      <vt:lpstr>Goals</vt:lpstr>
      <vt:lpstr>Programming Microcontrollers</vt:lpstr>
      <vt:lpstr>Arduino</vt:lpstr>
      <vt:lpstr>Arduino IDE Setup</vt:lpstr>
      <vt:lpstr>PowerPoint Presentation</vt:lpstr>
      <vt:lpstr>Arduino ESP32</vt:lpstr>
      <vt:lpstr>Add ESP32 Board and ICRS 101  Library</vt:lpstr>
      <vt:lpstr>PowerPoint Presentation</vt:lpstr>
      <vt:lpstr>Hardware Recap</vt:lpstr>
      <vt:lpstr>ESP32</vt:lpstr>
      <vt:lpstr>Motor Driver</vt:lpstr>
      <vt:lpstr>Coding Time </vt:lpstr>
      <vt:lpstr>Serial Print ("Hello World")</vt:lpstr>
      <vt:lpstr>Blinky</vt:lpstr>
      <vt:lpstr>Polling vs Interrupts</vt:lpstr>
      <vt:lpstr>Digital IO</vt:lpstr>
      <vt:lpstr>PWM Arduino</vt:lpstr>
      <vt:lpstr>Analog GPIO</vt:lpstr>
      <vt:lpstr>Motors</vt:lpstr>
      <vt:lpstr>Putting Everything Together</vt:lpstr>
      <vt:lpstr>Dabble</vt:lpstr>
      <vt:lpstr>Dabble Challenge</vt:lpstr>
      <vt:lpstr>Arduino reference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Ryan, Max</cp:lastModifiedBy>
  <cp:revision>261</cp:revision>
  <dcterms:created xsi:type="dcterms:W3CDTF">2022-08-24T10:06:12Z</dcterms:created>
  <dcterms:modified xsi:type="dcterms:W3CDTF">2025-01-29T10:17:39Z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0x010100E3E0FEA876FFDA4E9921BE85CBBBB329</vt:lpwstr>
  </property>
  <property fmtid="{D5CDD505-2E9C-101B-9397-08002B2CF9AE}" pid="3" name="MediaServiceImageTags">
    <vt:lpwstr/>
  </property>
</Properties>
</file>